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 id="2147483696"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Space Grotesk" panose="020B0604020202020204" charset="0"/>
      <p:bold r:id="rId28"/>
    </p:embeddedFont>
    <p:embeddedFont>
      <p:font typeface="Space Grotesk Medium" panose="020B0604020202020204" charset="0"/>
      <p:regular r:id="rId29"/>
      <p:bold r:id="rId30"/>
    </p:embeddedFont>
    <p:embeddedFont>
      <p:font typeface="Work Sans" panose="020F0502020204030204" pitchFamily="2" charset="0"/>
      <p:regular r:id="rId31"/>
      <p:bold r:id="rId32"/>
      <p:italic r:id="rId33"/>
      <p:boldItalic r:id="rId34"/>
    </p:embeddedFont>
    <p:embeddedFont>
      <p:font typeface="Work Sans Medium" panose="020F0502020204030204" pitchFamily="2" charset="0"/>
      <p:regular r:id="rId35"/>
      <p:bold r:id="rId36"/>
      <p:italic r:id="rId37"/>
      <p:boldItalic r:id="rId38"/>
    </p:embeddedFont>
    <p:embeddedFont>
      <p:font typeface="Work Sans SemiBold"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fc98fa1f6d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fc98fa1f6d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SLIDES_API690505312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SLIDES_API69050531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SLIDES_API69050531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SLIDES_API69050531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SLIDES_API69050531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SLIDES_API69050531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SLIDES_API69050531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SLIDES_API69050531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2fc98fa1f6d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2fc98fa1f6d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SLIDES_API10984048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SLIDES_API10984048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SLIDES_API10984048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SLIDES_API10984048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SLIDES_API109840487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SLIDES_API10984048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SLIDES_API109840487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SLIDES_API109840487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SLIDES_API109840487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SLIDES_API109840487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SLIDES_API6905053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SLIDES_API6905053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SLIDES_API109840487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SLIDES_API109840487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SLIDES_API109840487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SLIDES_API109840487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SLIDES_API109840487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SLIDES_API109840487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SLIDES_API109840487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SLIDES_API109840487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SLIDES_API109840487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SLIDES_API109840487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SLIDES_API69050531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SLIDES_API69050531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SLIDES_API69050531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SLIDES_API69050531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SLIDES_API69050531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SLIDES_API69050531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SLIDES_API69050531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SLIDES_API69050531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SLIDES_API69050531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SLIDES_API69050531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SLIDES_API69050531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SLIDES_API69050531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SLIDES_API69050531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SLIDES_API69050531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0000"/>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4"/>
          <p:cNvSpPr txBox="1">
            <a:spLocks noGrp="1"/>
          </p:cNvSpPr>
          <p:nvPr>
            <p:ph type="sldNum" idx="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14"/>
          <p:cNvSpPr/>
          <p:nvPr/>
        </p:nvSpPr>
        <p:spPr>
          <a:xfrm>
            <a:off x="0" y="0"/>
            <a:ext cx="76200" cy="5143500"/>
          </a:xfrm>
          <a:prstGeom prst="rect">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8" name="Google Shape;58;p14"/>
          <p:cNvSpPr txBox="1">
            <a:spLocks noGrp="1"/>
          </p:cNvSpPr>
          <p:nvPr>
            <p:ph type="title"/>
          </p:nvPr>
        </p:nvSpPr>
        <p:spPr>
          <a:xfrm>
            <a:off x="457200" y="2012747"/>
            <a:ext cx="6871800" cy="18921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5600"/>
              <a:buNone/>
              <a:defRPr sz="5600">
                <a:solidFill>
                  <a:srgbClr val="FFFFFF"/>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9" name="Google Shape;59;p14"/>
          <p:cNvSpPr txBox="1">
            <a:spLocks noGrp="1"/>
          </p:cNvSpPr>
          <p:nvPr>
            <p:ph type="subTitle" idx="1"/>
          </p:nvPr>
        </p:nvSpPr>
        <p:spPr>
          <a:xfrm>
            <a:off x="457200" y="4036172"/>
            <a:ext cx="5501700" cy="530100"/>
          </a:xfrm>
          <a:prstGeom prst="rect">
            <a:avLst/>
          </a:prstGeom>
        </p:spPr>
        <p:txBody>
          <a:bodyPr spcFirstLastPara="1" wrap="square" lIns="91425" tIns="91425" rIns="91425" bIns="91425" anchor="ctr" anchorCtr="0">
            <a:noAutofit/>
          </a:bodyPr>
          <a:lstStyle>
            <a:lvl1pPr lvl="0">
              <a:spcBef>
                <a:spcPts val="0"/>
              </a:spcBef>
              <a:spcAft>
                <a:spcPts val="0"/>
              </a:spcAft>
              <a:buClr>
                <a:srgbClr val="C7C7C7"/>
              </a:buClr>
              <a:buSzPts val="2400"/>
              <a:buNone/>
              <a:defRPr sz="2400">
                <a:solidFill>
                  <a:srgbClr val="C7C7C7"/>
                </a:solidFill>
              </a:defRPr>
            </a:lvl1pPr>
            <a:lvl2pPr lvl="1">
              <a:spcBef>
                <a:spcPts val="0"/>
              </a:spcBef>
              <a:spcAft>
                <a:spcPts val="0"/>
              </a:spcAft>
              <a:buClr>
                <a:srgbClr val="C7C7C7"/>
              </a:buClr>
              <a:buSzPts val="2400"/>
              <a:buNone/>
              <a:defRPr sz="2400">
                <a:solidFill>
                  <a:srgbClr val="C7C7C7"/>
                </a:solidFill>
              </a:defRPr>
            </a:lvl2pPr>
            <a:lvl3pPr lvl="2">
              <a:spcBef>
                <a:spcPts val="0"/>
              </a:spcBef>
              <a:spcAft>
                <a:spcPts val="0"/>
              </a:spcAft>
              <a:buClr>
                <a:srgbClr val="C7C7C7"/>
              </a:buClr>
              <a:buSzPts val="2400"/>
              <a:buNone/>
              <a:defRPr sz="2400">
                <a:solidFill>
                  <a:srgbClr val="C7C7C7"/>
                </a:solidFill>
              </a:defRPr>
            </a:lvl3pPr>
            <a:lvl4pPr lvl="3">
              <a:spcBef>
                <a:spcPts val="0"/>
              </a:spcBef>
              <a:spcAft>
                <a:spcPts val="0"/>
              </a:spcAft>
              <a:buClr>
                <a:srgbClr val="C7C7C7"/>
              </a:buClr>
              <a:buSzPts val="2400"/>
              <a:buNone/>
              <a:defRPr sz="2400">
                <a:solidFill>
                  <a:srgbClr val="C7C7C7"/>
                </a:solidFill>
              </a:defRPr>
            </a:lvl4pPr>
            <a:lvl5pPr lvl="4">
              <a:spcBef>
                <a:spcPts val="0"/>
              </a:spcBef>
              <a:spcAft>
                <a:spcPts val="0"/>
              </a:spcAft>
              <a:buClr>
                <a:srgbClr val="C7C7C7"/>
              </a:buClr>
              <a:buSzPts val="2400"/>
              <a:buNone/>
              <a:defRPr sz="2400">
                <a:solidFill>
                  <a:srgbClr val="C7C7C7"/>
                </a:solidFill>
              </a:defRPr>
            </a:lvl5pPr>
            <a:lvl6pPr lvl="5">
              <a:spcBef>
                <a:spcPts val="0"/>
              </a:spcBef>
              <a:spcAft>
                <a:spcPts val="0"/>
              </a:spcAft>
              <a:buClr>
                <a:srgbClr val="C7C7C7"/>
              </a:buClr>
              <a:buSzPts val="2400"/>
              <a:buNone/>
              <a:defRPr sz="2400">
                <a:solidFill>
                  <a:srgbClr val="C7C7C7"/>
                </a:solidFill>
              </a:defRPr>
            </a:lvl6pPr>
            <a:lvl7pPr lvl="6">
              <a:spcBef>
                <a:spcPts val="0"/>
              </a:spcBef>
              <a:spcAft>
                <a:spcPts val="0"/>
              </a:spcAft>
              <a:buClr>
                <a:srgbClr val="C7C7C7"/>
              </a:buClr>
              <a:buSzPts val="2400"/>
              <a:buNone/>
              <a:defRPr sz="2400">
                <a:solidFill>
                  <a:srgbClr val="C7C7C7"/>
                </a:solidFill>
              </a:defRPr>
            </a:lvl7pPr>
            <a:lvl8pPr lvl="7">
              <a:spcBef>
                <a:spcPts val="0"/>
              </a:spcBef>
              <a:spcAft>
                <a:spcPts val="0"/>
              </a:spcAft>
              <a:buClr>
                <a:srgbClr val="C7C7C7"/>
              </a:buClr>
              <a:buSzPts val="2400"/>
              <a:buNone/>
              <a:defRPr sz="2400">
                <a:solidFill>
                  <a:srgbClr val="C7C7C7"/>
                </a:solidFill>
              </a:defRPr>
            </a:lvl8pPr>
            <a:lvl9pPr lvl="8">
              <a:spcBef>
                <a:spcPts val="0"/>
              </a:spcBef>
              <a:spcAft>
                <a:spcPts val="0"/>
              </a:spcAft>
              <a:buClr>
                <a:srgbClr val="C7C7C7"/>
              </a:buClr>
              <a:buSzPts val="2400"/>
              <a:buNone/>
              <a:defRPr sz="2400">
                <a:solidFill>
                  <a:srgbClr val="C7C7C7"/>
                </a:solidFill>
              </a:defRPr>
            </a:lvl9pPr>
          </a:lstStyle>
          <a:p>
            <a:endParaRPr/>
          </a:p>
        </p:txBody>
      </p:sp>
      <p:grpSp>
        <p:nvGrpSpPr>
          <p:cNvPr id="60" name="Google Shape;60;p14"/>
          <p:cNvGrpSpPr/>
          <p:nvPr/>
        </p:nvGrpSpPr>
        <p:grpSpPr>
          <a:xfrm>
            <a:off x="7329000" y="-380575"/>
            <a:ext cx="2255100" cy="2255100"/>
            <a:chOff x="5814125" y="1393900"/>
            <a:chExt cx="2255100" cy="2255100"/>
          </a:xfrm>
        </p:grpSpPr>
        <p:sp>
          <p:nvSpPr>
            <p:cNvPr id="61" name="Google Shape;61;p14"/>
            <p:cNvSpPr/>
            <p:nvPr/>
          </p:nvSpPr>
          <p:spPr>
            <a:xfrm>
              <a:off x="6844025" y="1393900"/>
              <a:ext cx="195300" cy="2255100"/>
            </a:xfrm>
            <a:prstGeom prst="rect">
              <a:avLst/>
            </a:prstGeom>
            <a:solidFill>
              <a:srgbClr val="FF3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2" name="Google Shape;62;p14"/>
            <p:cNvSpPr/>
            <p:nvPr/>
          </p:nvSpPr>
          <p:spPr>
            <a:xfrm rot="-5400000">
              <a:off x="6844025" y="1402250"/>
              <a:ext cx="195300" cy="2255100"/>
            </a:xfrm>
            <a:prstGeom prst="rect">
              <a:avLst/>
            </a:prstGeom>
            <a:solidFill>
              <a:srgbClr val="FF3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3" name="Google Shape;63;p14"/>
            <p:cNvSpPr/>
            <p:nvPr/>
          </p:nvSpPr>
          <p:spPr>
            <a:xfrm rot="-2700000">
              <a:off x="6843997" y="1402319"/>
              <a:ext cx="195161" cy="2254964"/>
            </a:xfrm>
            <a:prstGeom prst="rect">
              <a:avLst/>
            </a:prstGeom>
            <a:solidFill>
              <a:srgbClr val="FF3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4" name="Google Shape;64;p14"/>
            <p:cNvSpPr/>
            <p:nvPr/>
          </p:nvSpPr>
          <p:spPr>
            <a:xfrm rot="-8100000">
              <a:off x="6849999" y="1408320"/>
              <a:ext cx="195161" cy="2254964"/>
            </a:xfrm>
            <a:prstGeom prst="rect">
              <a:avLst/>
            </a:prstGeom>
            <a:solidFill>
              <a:srgbClr val="FF3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dex 2">
  <p:cSld name="ONE_COLUMN_TEXT">
    <p:bg>
      <p:bgPr>
        <a:solidFill>
          <a:srgbClr val="FEBB0B"/>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15"/>
          <p:cNvSpPr/>
          <p:nvPr/>
        </p:nvSpPr>
        <p:spPr>
          <a:xfrm>
            <a:off x="4357692" y="0"/>
            <a:ext cx="47862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8" name="Google Shape;68;p15"/>
          <p:cNvSpPr/>
          <p:nvPr/>
        </p:nvSpPr>
        <p:spPr>
          <a:xfrm>
            <a:off x="4810129" y="790513"/>
            <a:ext cx="3285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 sz="1800" b="1" i="0" u="none" strike="noStrike" cap="none">
                <a:solidFill>
                  <a:srgbClr val="0048D0"/>
                </a:solidFill>
                <a:latin typeface="Space Grotesk"/>
                <a:ea typeface="Space Grotesk"/>
                <a:cs typeface="Space Grotesk"/>
                <a:sym typeface="Space Grotesk"/>
              </a:rPr>
              <a:t>01</a:t>
            </a:r>
            <a:endParaRPr sz="1800" b="0" i="0" u="none" strike="noStrike" cap="none">
              <a:solidFill>
                <a:schemeClr val="dk1"/>
              </a:solidFill>
              <a:latin typeface="Calibri"/>
              <a:ea typeface="Calibri"/>
              <a:cs typeface="Calibri"/>
              <a:sym typeface="Calibri"/>
            </a:endParaRPr>
          </a:p>
        </p:txBody>
      </p:sp>
      <p:sp>
        <p:nvSpPr>
          <p:cNvPr id="69" name="Google Shape;69;p15"/>
          <p:cNvSpPr/>
          <p:nvPr/>
        </p:nvSpPr>
        <p:spPr>
          <a:xfrm>
            <a:off x="4791080" y="1423925"/>
            <a:ext cx="3621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 sz="1800" b="1" i="0" u="none" strike="noStrike" cap="none">
                <a:solidFill>
                  <a:srgbClr val="0048D0"/>
                </a:solidFill>
                <a:latin typeface="Space Grotesk"/>
                <a:ea typeface="Space Grotesk"/>
                <a:cs typeface="Space Grotesk"/>
                <a:sym typeface="Space Grotesk"/>
              </a:rPr>
              <a:t>02</a:t>
            </a:r>
            <a:endParaRPr sz="1800" b="0" i="0" u="none" strike="noStrike" cap="none">
              <a:solidFill>
                <a:schemeClr val="dk1"/>
              </a:solidFill>
              <a:latin typeface="Calibri"/>
              <a:ea typeface="Calibri"/>
              <a:cs typeface="Calibri"/>
              <a:sym typeface="Calibri"/>
            </a:endParaRPr>
          </a:p>
        </p:txBody>
      </p:sp>
      <p:sp>
        <p:nvSpPr>
          <p:cNvPr id="70" name="Google Shape;70;p15"/>
          <p:cNvSpPr/>
          <p:nvPr/>
        </p:nvSpPr>
        <p:spPr>
          <a:xfrm>
            <a:off x="4791080" y="2057338"/>
            <a:ext cx="3666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 sz="1800" b="1" i="0" u="none" strike="noStrike" cap="none">
                <a:solidFill>
                  <a:srgbClr val="0048D0"/>
                </a:solidFill>
                <a:latin typeface="Space Grotesk"/>
                <a:ea typeface="Space Grotesk"/>
                <a:cs typeface="Space Grotesk"/>
                <a:sym typeface="Space Grotesk"/>
              </a:rPr>
              <a:t>03</a:t>
            </a:r>
            <a:endParaRPr sz="1800" b="0" i="0" u="none" strike="noStrike" cap="none">
              <a:solidFill>
                <a:schemeClr val="dk1"/>
              </a:solidFill>
              <a:latin typeface="Calibri"/>
              <a:ea typeface="Calibri"/>
              <a:cs typeface="Calibri"/>
              <a:sym typeface="Calibri"/>
            </a:endParaRPr>
          </a:p>
        </p:txBody>
      </p:sp>
      <p:sp>
        <p:nvSpPr>
          <p:cNvPr id="71" name="Google Shape;71;p15"/>
          <p:cNvSpPr/>
          <p:nvPr/>
        </p:nvSpPr>
        <p:spPr>
          <a:xfrm>
            <a:off x="4786317" y="2690750"/>
            <a:ext cx="3714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 sz="1800" b="1" i="0" u="none" strike="noStrike" cap="none">
                <a:solidFill>
                  <a:srgbClr val="0048D0"/>
                </a:solidFill>
                <a:latin typeface="Space Grotesk"/>
                <a:ea typeface="Space Grotesk"/>
                <a:cs typeface="Space Grotesk"/>
                <a:sym typeface="Space Grotesk"/>
              </a:rPr>
              <a:t>04</a:t>
            </a:r>
            <a:endParaRPr sz="1800" b="0" i="0" u="none" strike="noStrike" cap="none">
              <a:solidFill>
                <a:schemeClr val="dk1"/>
              </a:solidFill>
              <a:latin typeface="Calibri"/>
              <a:ea typeface="Calibri"/>
              <a:cs typeface="Calibri"/>
              <a:sym typeface="Calibri"/>
            </a:endParaRPr>
          </a:p>
        </p:txBody>
      </p:sp>
      <p:sp>
        <p:nvSpPr>
          <p:cNvPr id="72" name="Google Shape;72;p15"/>
          <p:cNvSpPr/>
          <p:nvPr/>
        </p:nvSpPr>
        <p:spPr>
          <a:xfrm>
            <a:off x="4791080" y="3324163"/>
            <a:ext cx="3621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 sz="1800" b="1" i="0" u="none" strike="noStrike" cap="none">
                <a:solidFill>
                  <a:srgbClr val="0048D0"/>
                </a:solidFill>
                <a:latin typeface="Space Grotesk"/>
                <a:ea typeface="Space Grotesk"/>
                <a:cs typeface="Space Grotesk"/>
                <a:sym typeface="Space Grotesk"/>
              </a:rPr>
              <a:t>05</a:t>
            </a:r>
            <a:endParaRPr sz="1800" b="0" i="0" u="none" strike="noStrike" cap="none">
              <a:solidFill>
                <a:schemeClr val="dk1"/>
              </a:solidFill>
              <a:latin typeface="Calibri"/>
              <a:ea typeface="Calibri"/>
              <a:cs typeface="Calibri"/>
              <a:sym typeface="Calibri"/>
            </a:endParaRPr>
          </a:p>
        </p:txBody>
      </p:sp>
      <p:sp>
        <p:nvSpPr>
          <p:cNvPr id="73" name="Google Shape;73;p15"/>
          <p:cNvSpPr/>
          <p:nvPr/>
        </p:nvSpPr>
        <p:spPr>
          <a:xfrm>
            <a:off x="4791080" y="3957575"/>
            <a:ext cx="3666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 sz="1800" b="1" i="0" u="none" strike="noStrike" cap="none">
                <a:solidFill>
                  <a:srgbClr val="0048D0"/>
                </a:solidFill>
                <a:latin typeface="Space Grotesk"/>
                <a:ea typeface="Space Grotesk"/>
                <a:cs typeface="Space Grotesk"/>
                <a:sym typeface="Space Grotesk"/>
              </a:rPr>
              <a:t>06</a:t>
            </a:r>
            <a:endParaRPr sz="1800" b="0" i="0" u="none" strike="noStrike" cap="none">
              <a:solidFill>
                <a:schemeClr val="dk1"/>
              </a:solidFill>
              <a:latin typeface="Calibri"/>
              <a:ea typeface="Calibri"/>
              <a:cs typeface="Calibri"/>
              <a:sym typeface="Calibri"/>
            </a:endParaRPr>
          </a:p>
        </p:txBody>
      </p:sp>
      <p:sp>
        <p:nvSpPr>
          <p:cNvPr id="74" name="Google Shape;74;p15"/>
          <p:cNvSpPr/>
          <p:nvPr/>
        </p:nvSpPr>
        <p:spPr>
          <a:xfrm>
            <a:off x="-709613" y="3600450"/>
            <a:ext cx="2333700" cy="528600"/>
          </a:xfrm>
          <a:prstGeom prst="ellipse">
            <a:avLst/>
          </a:prstGeom>
          <a:noFill/>
          <a:ln w="25400" cap="flat" cmpd="sng">
            <a:solidFill>
              <a:srgbClr val="0000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75" name="Google Shape;75;p15"/>
          <p:cNvSpPr/>
          <p:nvPr/>
        </p:nvSpPr>
        <p:spPr>
          <a:xfrm>
            <a:off x="-709613" y="3914775"/>
            <a:ext cx="2333700" cy="528600"/>
          </a:xfrm>
          <a:prstGeom prst="ellipse">
            <a:avLst/>
          </a:prstGeom>
          <a:noFill/>
          <a:ln w="25400" cap="flat" cmpd="sng">
            <a:solidFill>
              <a:srgbClr val="0000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76" name="Google Shape;76;p15"/>
          <p:cNvSpPr/>
          <p:nvPr/>
        </p:nvSpPr>
        <p:spPr>
          <a:xfrm>
            <a:off x="-709613" y="4229100"/>
            <a:ext cx="2333700" cy="528600"/>
          </a:xfrm>
          <a:prstGeom prst="ellipse">
            <a:avLst/>
          </a:prstGeom>
          <a:noFill/>
          <a:ln w="25400" cap="flat" cmpd="sng">
            <a:solidFill>
              <a:srgbClr val="0000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77" name="Google Shape;77;p15"/>
          <p:cNvSpPr/>
          <p:nvPr/>
        </p:nvSpPr>
        <p:spPr>
          <a:xfrm>
            <a:off x="-709613" y="4543425"/>
            <a:ext cx="2333700" cy="528600"/>
          </a:xfrm>
          <a:prstGeom prst="ellipse">
            <a:avLst/>
          </a:prstGeom>
          <a:noFill/>
          <a:ln w="25400" cap="flat" cmpd="sng">
            <a:solidFill>
              <a:srgbClr val="0000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78" name="Google Shape;78;p15"/>
          <p:cNvSpPr/>
          <p:nvPr/>
        </p:nvSpPr>
        <p:spPr>
          <a:xfrm>
            <a:off x="-709613" y="4857750"/>
            <a:ext cx="2333700" cy="528600"/>
          </a:xfrm>
          <a:prstGeom prst="ellipse">
            <a:avLst/>
          </a:prstGeom>
          <a:noFill/>
          <a:ln w="25400" cap="flat" cmpd="sng">
            <a:solidFill>
              <a:srgbClr val="0000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79" name="Google Shape;79;p15"/>
          <p:cNvSpPr txBox="1">
            <a:spLocks noGrp="1"/>
          </p:cNvSpPr>
          <p:nvPr>
            <p:ph type="title"/>
          </p:nvPr>
        </p:nvSpPr>
        <p:spPr>
          <a:xfrm>
            <a:off x="430150" y="830150"/>
            <a:ext cx="2642400" cy="1659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80" name="Google Shape;80;p15"/>
          <p:cNvSpPr txBox="1">
            <a:spLocks noGrp="1"/>
          </p:cNvSpPr>
          <p:nvPr>
            <p:ph type="subTitle" idx="1"/>
          </p:nvPr>
        </p:nvSpPr>
        <p:spPr>
          <a:xfrm>
            <a:off x="5362225" y="757350"/>
            <a:ext cx="3553200" cy="4617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1" name="Google Shape;81;p15"/>
          <p:cNvSpPr txBox="1">
            <a:spLocks noGrp="1"/>
          </p:cNvSpPr>
          <p:nvPr>
            <p:ph type="subTitle" idx="2"/>
          </p:nvPr>
        </p:nvSpPr>
        <p:spPr>
          <a:xfrm>
            <a:off x="5362225" y="1387083"/>
            <a:ext cx="3553200" cy="4617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5"/>
          <p:cNvSpPr txBox="1">
            <a:spLocks noGrp="1"/>
          </p:cNvSpPr>
          <p:nvPr>
            <p:ph type="subTitle" idx="3"/>
          </p:nvPr>
        </p:nvSpPr>
        <p:spPr>
          <a:xfrm>
            <a:off x="5362225" y="2013735"/>
            <a:ext cx="3553200" cy="4617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5"/>
          <p:cNvSpPr txBox="1">
            <a:spLocks noGrp="1"/>
          </p:cNvSpPr>
          <p:nvPr>
            <p:ph type="subTitle" idx="4"/>
          </p:nvPr>
        </p:nvSpPr>
        <p:spPr>
          <a:xfrm>
            <a:off x="5362225" y="2647488"/>
            <a:ext cx="3553200" cy="4617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4" name="Google Shape;84;p15"/>
          <p:cNvSpPr txBox="1">
            <a:spLocks noGrp="1"/>
          </p:cNvSpPr>
          <p:nvPr>
            <p:ph type="subTitle" idx="5"/>
          </p:nvPr>
        </p:nvSpPr>
        <p:spPr>
          <a:xfrm>
            <a:off x="5362225" y="3280581"/>
            <a:ext cx="3553200" cy="4617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5" name="Google Shape;85;p15"/>
          <p:cNvSpPr txBox="1">
            <a:spLocks noGrp="1"/>
          </p:cNvSpPr>
          <p:nvPr>
            <p:ph type="subTitle" idx="6"/>
          </p:nvPr>
        </p:nvSpPr>
        <p:spPr>
          <a:xfrm>
            <a:off x="5362225" y="3915624"/>
            <a:ext cx="3553200" cy="4617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 user slide - v1">
  <p:cSld name="MAIN_POINT">
    <p:spTree>
      <p:nvGrpSpPr>
        <p:cNvPr id="1" name="Shape 86"/>
        <p:cNvGrpSpPr/>
        <p:nvPr/>
      </p:nvGrpSpPr>
      <p:grpSpPr>
        <a:xfrm>
          <a:off x="0" y="0"/>
          <a:ext cx="0" cy="0"/>
          <a:chOff x="0" y="0"/>
          <a:chExt cx="0" cy="0"/>
        </a:xfrm>
      </p:grpSpPr>
      <p:sp>
        <p:nvSpPr>
          <p:cNvPr id="87" name="Google Shape;87;p16"/>
          <p:cNvSpPr/>
          <p:nvPr/>
        </p:nvSpPr>
        <p:spPr>
          <a:xfrm>
            <a:off x="4862650" y="3433750"/>
            <a:ext cx="3700500" cy="1086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88" name="Google Shape;88;p16"/>
          <p:cNvSpPr/>
          <p:nvPr/>
        </p:nvSpPr>
        <p:spPr>
          <a:xfrm>
            <a:off x="4862525" y="576075"/>
            <a:ext cx="3700500" cy="2923200"/>
          </a:xfrm>
          <a:prstGeom prst="rect">
            <a:avLst/>
          </a:prstGeom>
          <a:solidFill>
            <a:srgbClr val="0048D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89" name="Google Shape;89;p16"/>
          <p:cNvSpPr>
            <a:spLocks noGrp="1"/>
          </p:cNvSpPr>
          <p:nvPr>
            <p:ph type="pic" idx="2"/>
          </p:nvPr>
        </p:nvSpPr>
        <p:spPr>
          <a:xfrm>
            <a:off x="4772050" y="655475"/>
            <a:ext cx="3700500" cy="2843700"/>
          </a:xfrm>
          <a:prstGeom prst="rect">
            <a:avLst/>
          </a:prstGeom>
          <a:noFill/>
          <a:ln>
            <a:noFill/>
          </a:ln>
        </p:spPr>
      </p:sp>
      <p:sp>
        <p:nvSpPr>
          <p:cNvPr id="90" name="Google Shape;9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1" name="Google Shape;91;p16"/>
          <p:cNvSpPr/>
          <p:nvPr/>
        </p:nvSpPr>
        <p:spPr>
          <a:xfrm>
            <a:off x="0" y="0"/>
            <a:ext cx="76200" cy="5143500"/>
          </a:xfrm>
          <a:prstGeom prst="rect">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92" name="Google Shape;92;p16"/>
          <p:cNvSpPr txBox="1">
            <a:spLocks noGrp="1"/>
          </p:cNvSpPr>
          <p:nvPr>
            <p:ph type="title"/>
          </p:nvPr>
        </p:nvSpPr>
        <p:spPr>
          <a:xfrm>
            <a:off x="457200" y="457200"/>
            <a:ext cx="3639600" cy="75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3" name="Google Shape;93;p16"/>
          <p:cNvSpPr txBox="1">
            <a:spLocks noGrp="1"/>
          </p:cNvSpPr>
          <p:nvPr>
            <p:ph type="body" idx="1"/>
          </p:nvPr>
        </p:nvSpPr>
        <p:spPr>
          <a:xfrm>
            <a:off x="457200" y="1281050"/>
            <a:ext cx="3639600" cy="3177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4" name="Google Shape;94;p16"/>
          <p:cNvSpPr txBox="1">
            <a:spLocks noGrp="1"/>
          </p:cNvSpPr>
          <p:nvPr>
            <p:ph type="subTitle" idx="3"/>
          </p:nvPr>
        </p:nvSpPr>
        <p:spPr>
          <a:xfrm>
            <a:off x="4962750" y="3616950"/>
            <a:ext cx="3509700" cy="255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95" name="Google Shape;95;p16"/>
          <p:cNvSpPr txBox="1">
            <a:spLocks noGrp="1"/>
          </p:cNvSpPr>
          <p:nvPr>
            <p:ph type="body" idx="4"/>
          </p:nvPr>
        </p:nvSpPr>
        <p:spPr>
          <a:xfrm>
            <a:off x="4962700" y="3989625"/>
            <a:ext cx="3509700" cy="39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288">
          <p15:clr>
            <a:srgbClr val="E46962"/>
          </p15:clr>
        </p15:guide>
        <p15:guide id="2" pos="243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ingle user layout - v2">
  <p:cSld name="MAIN_POINT_1">
    <p:spTree>
      <p:nvGrpSpPr>
        <p:cNvPr id="1" name="Shape 96"/>
        <p:cNvGrpSpPr/>
        <p:nvPr/>
      </p:nvGrpSpPr>
      <p:grpSpPr>
        <a:xfrm>
          <a:off x="0" y="0"/>
          <a:ext cx="0" cy="0"/>
          <a:chOff x="0" y="0"/>
          <a:chExt cx="0" cy="0"/>
        </a:xfrm>
      </p:grpSpPr>
      <p:sp>
        <p:nvSpPr>
          <p:cNvPr id="97" name="Google Shape;9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7"/>
          <p:cNvSpPr/>
          <p:nvPr/>
        </p:nvSpPr>
        <p:spPr>
          <a:xfrm>
            <a:off x="0" y="0"/>
            <a:ext cx="76200" cy="5143500"/>
          </a:xfrm>
          <a:prstGeom prst="rect">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99" name="Google Shape;99;p17"/>
          <p:cNvSpPr txBox="1">
            <a:spLocks noGrp="1"/>
          </p:cNvSpPr>
          <p:nvPr>
            <p:ph type="title"/>
          </p:nvPr>
        </p:nvSpPr>
        <p:spPr>
          <a:xfrm>
            <a:off x="4565800" y="457200"/>
            <a:ext cx="4035300" cy="3951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00" name="Google Shape;100;p17"/>
          <p:cNvSpPr txBox="1">
            <a:spLocks noGrp="1"/>
          </p:cNvSpPr>
          <p:nvPr>
            <p:ph type="body" idx="1"/>
          </p:nvPr>
        </p:nvSpPr>
        <p:spPr>
          <a:xfrm>
            <a:off x="4565800" y="1281050"/>
            <a:ext cx="4035300" cy="3177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1" name="Google Shape;101;p17"/>
          <p:cNvSpPr txBox="1">
            <a:spLocks noGrp="1"/>
          </p:cNvSpPr>
          <p:nvPr>
            <p:ph type="subTitle" idx="2"/>
          </p:nvPr>
        </p:nvSpPr>
        <p:spPr>
          <a:xfrm>
            <a:off x="368500" y="4159875"/>
            <a:ext cx="3509700" cy="2550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Work Sans Medium"/>
              <a:buNone/>
              <a:defRPr sz="1400">
                <a:latin typeface="Work Sans Medium"/>
                <a:ea typeface="Work Sans Medium"/>
                <a:cs typeface="Work Sans Medium"/>
                <a:sym typeface="Work Sans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2" name="Google Shape;102;p17"/>
          <p:cNvSpPr txBox="1">
            <a:spLocks noGrp="1"/>
          </p:cNvSpPr>
          <p:nvPr>
            <p:ph type="body" idx="3"/>
          </p:nvPr>
        </p:nvSpPr>
        <p:spPr>
          <a:xfrm>
            <a:off x="368450" y="4532550"/>
            <a:ext cx="3509700" cy="39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Char char="●"/>
              <a:defRPr sz="1000">
                <a:solidFill>
                  <a:schemeClr val="dk2"/>
                </a:solidFill>
              </a:defRPr>
            </a:lvl1pPr>
            <a:lvl2pPr marL="914400" lvl="1" indent="-292100">
              <a:spcBef>
                <a:spcPts val="0"/>
              </a:spcBef>
              <a:spcAft>
                <a:spcPts val="0"/>
              </a:spcAft>
              <a:buClr>
                <a:schemeClr val="dk2"/>
              </a:buClr>
              <a:buSzPts val="1000"/>
              <a:buChar char="○"/>
              <a:defRPr sz="1000">
                <a:solidFill>
                  <a:schemeClr val="dk2"/>
                </a:solidFill>
              </a:defRPr>
            </a:lvl2pPr>
            <a:lvl3pPr marL="1371600" lvl="2" indent="-292100">
              <a:spcBef>
                <a:spcPts val="0"/>
              </a:spcBef>
              <a:spcAft>
                <a:spcPts val="0"/>
              </a:spcAft>
              <a:buClr>
                <a:schemeClr val="dk2"/>
              </a:buClr>
              <a:buSzPts val="1000"/>
              <a:buChar char="■"/>
              <a:defRPr sz="1000">
                <a:solidFill>
                  <a:schemeClr val="dk2"/>
                </a:solidFill>
              </a:defRPr>
            </a:lvl3pPr>
            <a:lvl4pPr marL="1828800" lvl="3" indent="-292100">
              <a:spcBef>
                <a:spcPts val="0"/>
              </a:spcBef>
              <a:spcAft>
                <a:spcPts val="0"/>
              </a:spcAft>
              <a:buClr>
                <a:schemeClr val="dk2"/>
              </a:buClr>
              <a:buSzPts val="1000"/>
              <a:buChar char="●"/>
              <a:defRPr sz="1000">
                <a:solidFill>
                  <a:schemeClr val="dk2"/>
                </a:solidFill>
              </a:defRPr>
            </a:lvl4pPr>
            <a:lvl5pPr marL="2286000" lvl="4" indent="-292100">
              <a:spcBef>
                <a:spcPts val="0"/>
              </a:spcBef>
              <a:spcAft>
                <a:spcPts val="0"/>
              </a:spcAft>
              <a:buClr>
                <a:schemeClr val="dk2"/>
              </a:buClr>
              <a:buSzPts val="1000"/>
              <a:buChar char="○"/>
              <a:defRPr sz="1000">
                <a:solidFill>
                  <a:schemeClr val="dk2"/>
                </a:solidFill>
              </a:defRPr>
            </a:lvl5pPr>
            <a:lvl6pPr marL="2743200" lvl="5" indent="-292100">
              <a:spcBef>
                <a:spcPts val="0"/>
              </a:spcBef>
              <a:spcAft>
                <a:spcPts val="0"/>
              </a:spcAft>
              <a:buClr>
                <a:schemeClr val="dk2"/>
              </a:buClr>
              <a:buSzPts val="1000"/>
              <a:buChar char="■"/>
              <a:defRPr sz="1000">
                <a:solidFill>
                  <a:schemeClr val="dk2"/>
                </a:solidFill>
              </a:defRPr>
            </a:lvl6pPr>
            <a:lvl7pPr marL="3200400" lvl="6" indent="-292100">
              <a:spcBef>
                <a:spcPts val="0"/>
              </a:spcBef>
              <a:spcAft>
                <a:spcPts val="0"/>
              </a:spcAft>
              <a:buClr>
                <a:schemeClr val="dk2"/>
              </a:buClr>
              <a:buSzPts val="1000"/>
              <a:buChar char="●"/>
              <a:defRPr sz="1000">
                <a:solidFill>
                  <a:schemeClr val="dk2"/>
                </a:solidFill>
              </a:defRPr>
            </a:lvl7pPr>
            <a:lvl8pPr marL="3657600" lvl="7" indent="-292100">
              <a:spcBef>
                <a:spcPts val="0"/>
              </a:spcBef>
              <a:spcAft>
                <a:spcPts val="0"/>
              </a:spcAft>
              <a:buClr>
                <a:schemeClr val="dk2"/>
              </a:buClr>
              <a:buSzPts val="1000"/>
              <a:buChar char="○"/>
              <a:defRPr sz="1000">
                <a:solidFill>
                  <a:schemeClr val="dk2"/>
                </a:solidFill>
              </a:defRPr>
            </a:lvl8pPr>
            <a:lvl9pPr marL="4114800" lvl="8" indent="-292100">
              <a:spcBef>
                <a:spcPts val="0"/>
              </a:spcBef>
              <a:spcAft>
                <a:spcPts val="0"/>
              </a:spcAft>
              <a:buClr>
                <a:schemeClr val="dk2"/>
              </a:buClr>
              <a:buSzPts val="1000"/>
              <a:buChar char="■"/>
              <a:defRPr sz="1000">
                <a:solidFill>
                  <a:schemeClr val="dk2"/>
                </a:solidFill>
              </a:defRPr>
            </a:lvl9pPr>
          </a:lstStyle>
          <a:p>
            <a:endParaRPr/>
          </a:p>
        </p:txBody>
      </p:sp>
      <p:sp>
        <p:nvSpPr>
          <p:cNvPr id="103" name="Google Shape;103;p17"/>
          <p:cNvSpPr/>
          <p:nvPr/>
        </p:nvSpPr>
        <p:spPr>
          <a:xfrm>
            <a:off x="649250" y="457200"/>
            <a:ext cx="3343500" cy="33465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04" name="Google Shape;104;p17"/>
          <p:cNvSpPr/>
          <p:nvPr/>
        </p:nvSpPr>
        <p:spPr>
          <a:xfrm rot="10800000">
            <a:off x="353805" y="571500"/>
            <a:ext cx="3524400" cy="3524400"/>
          </a:xfrm>
          <a:prstGeom prst="snip1Rect">
            <a:avLst>
              <a:gd name="adj" fmla="val 11085"/>
            </a:avLst>
          </a:prstGeom>
          <a:solidFill>
            <a:schemeClr val="accent4"/>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05" name="Google Shape;105;p17"/>
          <p:cNvSpPr>
            <a:spLocks noGrp="1"/>
          </p:cNvSpPr>
          <p:nvPr>
            <p:ph type="pic" idx="4"/>
          </p:nvPr>
        </p:nvSpPr>
        <p:spPr>
          <a:xfrm>
            <a:off x="935200" y="1152900"/>
            <a:ext cx="2361600" cy="2361600"/>
          </a:xfrm>
          <a:prstGeom prst="ellipse">
            <a:avLst/>
          </a:prstGeom>
          <a:noFill/>
          <a:ln>
            <a:noFill/>
          </a:ln>
        </p:spPr>
      </p:sp>
      <p:sp>
        <p:nvSpPr>
          <p:cNvPr id="106" name="Google Shape;106;p17"/>
          <p:cNvSpPr/>
          <p:nvPr/>
        </p:nvSpPr>
        <p:spPr>
          <a:xfrm rot="10800000">
            <a:off x="352425" y="3700100"/>
            <a:ext cx="395100" cy="3951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Medium"/>
              <a:ea typeface="Work Sans Medium"/>
              <a:cs typeface="Work Sans Medium"/>
              <a:sym typeface="Work Sans Medium"/>
            </a:endParaRPr>
          </a:p>
        </p:txBody>
      </p:sp>
    </p:spTree>
  </p:cSld>
  <p:clrMapOvr>
    <a:masterClrMapping/>
  </p:clrMapOvr>
  <p:extLst>
    <p:ext uri="{DCECCB84-F9BA-43D5-87BE-67443E8EF086}">
      <p15:sldGuideLst xmlns:p15="http://schemas.microsoft.com/office/powerpoint/2012/main">
        <p15:guide id="1" pos="288">
          <p15:clr>
            <a:srgbClr val="E46962"/>
          </p15:clr>
        </p15:guide>
        <p15:guide id="2" pos="243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ngle user layout - v3">
  <p:cSld name="CUSTOM_4">
    <p:bg>
      <p:bgPr>
        <a:solidFill>
          <a:schemeClr val="dk1"/>
        </a:solidFill>
        <a:effectLst/>
      </p:bgPr>
    </p:bg>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471450" y="445025"/>
            <a:ext cx="82011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109" name="Google Shape;109;p18"/>
          <p:cNvSpPr/>
          <p:nvPr/>
        </p:nvSpPr>
        <p:spPr>
          <a:xfrm rot="10800000">
            <a:off x="492211" y="1163625"/>
            <a:ext cx="8194500" cy="3570300"/>
          </a:xfrm>
          <a:prstGeom prst="snip1Rect">
            <a:avLst>
              <a:gd name="adj" fmla="val 8809"/>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10" name="Google Shape;110;p18"/>
          <p:cNvSpPr>
            <a:spLocks noGrp="1"/>
          </p:cNvSpPr>
          <p:nvPr>
            <p:ph type="pic" idx="2"/>
          </p:nvPr>
        </p:nvSpPr>
        <p:spPr>
          <a:xfrm>
            <a:off x="706600" y="1390950"/>
            <a:ext cx="2151000" cy="2151000"/>
          </a:xfrm>
          <a:prstGeom prst="ellipse">
            <a:avLst/>
          </a:prstGeom>
          <a:noFill/>
          <a:ln>
            <a:noFill/>
          </a:ln>
        </p:spPr>
      </p:sp>
      <p:sp>
        <p:nvSpPr>
          <p:cNvPr id="111" name="Google Shape;111;p18"/>
          <p:cNvSpPr txBox="1">
            <a:spLocks noGrp="1"/>
          </p:cNvSpPr>
          <p:nvPr>
            <p:ph type="subTitle" idx="1"/>
          </p:nvPr>
        </p:nvSpPr>
        <p:spPr>
          <a:xfrm>
            <a:off x="706656" y="3572275"/>
            <a:ext cx="2151000" cy="255000"/>
          </a:xfrm>
          <a:prstGeom prst="rect">
            <a:avLst/>
          </a:prstGeom>
        </p:spPr>
        <p:txBody>
          <a:bodyPr spcFirstLastPara="1" wrap="square" lIns="91425" tIns="91425" rIns="91425" bIns="91425" anchor="t" anchorCtr="0">
            <a:noAutofit/>
          </a:bodyPr>
          <a:lstStyle>
            <a:lvl1pPr lvl="0">
              <a:spcBef>
                <a:spcPts val="0"/>
              </a:spcBef>
              <a:spcAft>
                <a:spcPts val="0"/>
              </a:spcAft>
              <a:buSzPts val="1400"/>
              <a:buFont typeface="Work Sans Medium"/>
              <a:buNone/>
              <a:defRPr sz="1400">
                <a:latin typeface="Work Sans Medium"/>
                <a:ea typeface="Work Sans Medium"/>
                <a:cs typeface="Work Sans Medium"/>
                <a:sym typeface="Work Sans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2" name="Google Shape;112;p18"/>
          <p:cNvSpPr txBox="1">
            <a:spLocks noGrp="1"/>
          </p:cNvSpPr>
          <p:nvPr>
            <p:ph type="body" idx="3"/>
          </p:nvPr>
        </p:nvSpPr>
        <p:spPr>
          <a:xfrm>
            <a:off x="706625" y="3944950"/>
            <a:ext cx="2151000" cy="393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Char char="●"/>
              <a:defRPr sz="1000">
                <a:solidFill>
                  <a:schemeClr val="dk2"/>
                </a:solidFill>
              </a:defRPr>
            </a:lvl1pPr>
            <a:lvl2pPr marL="914400" lvl="1" indent="-292100">
              <a:spcBef>
                <a:spcPts val="0"/>
              </a:spcBef>
              <a:spcAft>
                <a:spcPts val="0"/>
              </a:spcAft>
              <a:buClr>
                <a:schemeClr val="dk2"/>
              </a:buClr>
              <a:buSzPts val="1000"/>
              <a:buChar char="○"/>
              <a:defRPr sz="1000">
                <a:solidFill>
                  <a:schemeClr val="dk2"/>
                </a:solidFill>
              </a:defRPr>
            </a:lvl2pPr>
            <a:lvl3pPr marL="1371600" lvl="2" indent="-292100">
              <a:spcBef>
                <a:spcPts val="0"/>
              </a:spcBef>
              <a:spcAft>
                <a:spcPts val="0"/>
              </a:spcAft>
              <a:buClr>
                <a:schemeClr val="dk2"/>
              </a:buClr>
              <a:buSzPts val="1000"/>
              <a:buChar char="■"/>
              <a:defRPr sz="1000">
                <a:solidFill>
                  <a:schemeClr val="dk2"/>
                </a:solidFill>
              </a:defRPr>
            </a:lvl3pPr>
            <a:lvl4pPr marL="1828800" lvl="3" indent="-292100">
              <a:spcBef>
                <a:spcPts val="0"/>
              </a:spcBef>
              <a:spcAft>
                <a:spcPts val="0"/>
              </a:spcAft>
              <a:buClr>
                <a:schemeClr val="dk2"/>
              </a:buClr>
              <a:buSzPts val="1000"/>
              <a:buChar char="●"/>
              <a:defRPr sz="1000">
                <a:solidFill>
                  <a:schemeClr val="dk2"/>
                </a:solidFill>
              </a:defRPr>
            </a:lvl4pPr>
            <a:lvl5pPr marL="2286000" lvl="4" indent="-292100">
              <a:spcBef>
                <a:spcPts val="0"/>
              </a:spcBef>
              <a:spcAft>
                <a:spcPts val="0"/>
              </a:spcAft>
              <a:buClr>
                <a:schemeClr val="dk2"/>
              </a:buClr>
              <a:buSzPts val="1000"/>
              <a:buChar char="○"/>
              <a:defRPr sz="1000">
                <a:solidFill>
                  <a:schemeClr val="dk2"/>
                </a:solidFill>
              </a:defRPr>
            </a:lvl5pPr>
            <a:lvl6pPr marL="2743200" lvl="5" indent="-292100">
              <a:spcBef>
                <a:spcPts val="0"/>
              </a:spcBef>
              <a:spcAft>
                <a:spcPts val="0"/>
              </a:spcAft>
              <a:buClr>
                <a:schemeClr val="dk2"/>
              </a:buClr>
              <a:buSzPts val="1000"/>
              <a:buChar char="■"/>
              <a:defRPr sz="1000">
                <a:solidFill>
                  <a:schemeClr val="dk2"/>
                </a:solidFill>
              </a:defRPr>
            </a:lvl6pPr>
            <a:lvl7pPr marL="3200400" lvl="6" indent="-292100">
              <a:spcBef>
                <a:spcPts val="0"/>
              </a:spcBef>
              <a:spcAft>
                <a:spcPts val="0"/>
              </a:spcAft>
              <a:buClr>
                <a:schemeClr val="dk2"/>
              </a:buClr>
              <a:buSzPts val="1000"/>
              <a:buChar char="●"/>
              <a:defRPr sz="1000">
                <a:solidFill>
                  <a:schemeClr val="dk2"/>
                </a:solidFill>
              </a:defRPr>
            </a:lvl7pPr>
            <a:lvl8pPr marL="3657600" lvl="7" indent="-292100">
              <a:spcBef>
                <a:spcPts val="0"/>
              </a:spcBef>
              <a:spcAft>
                <a:spcPts val="0"/>
              </a:spcAft>
              <a:buClr>
                <a:schemeClr val="dk2"/>
              </a:buClr>
              <a:buSzPts val="1000"/>
              <a:buChar char="○"/>
              <a:defRPr sz="1000">
                <a:solidFill>
                  <a:schemeClr val="dk2"/>
                </a:solidFill>
              </a:defRPr>
            </a:lvl8pPr>
            <a:lvl9pPr marL="4114800" lvl="8" indent="-292100">
              <a:spcBef>
                <a:spcPts val="0"/>
              </a:spcBef>
              <a:spcAft>
                <a:spcPts val="0"/>
              </a:spcAft>
              <a:buClr>
                <a:schemeClr val="dk2"/>
              </a:buClr>
              <a:buSzPts val="1000"/>
              <a:buChar char="■"/>
              <a:defRPr sz="1000">
                <a:solidFill>
                  <a:schemeClr val="dk2"/>
                </a:solidFill>
              </a:defRPr>
            </a:lvl9pPr>
          </a:lstStyle>
          <a:p>
            <a:endParaRPr/>
          </a:p>
        </p:txBody>
      </p:sp>
      <p:sp>
        <p:nvSpPr>
          <p:cNvPr id="113" name="Google Shape;113;p18"/>
          <p:cNvSpPr txBox="1">
            <a:spLocks noGrp="1"/>
          </p:cNvSpPr>
          <p:nvPr>
            <p:ph type="body" idx="4"/>
          </p:nvPr>
        </p:nvSpPr>
        <p:spPr>
          <a:xfrm>
            <a:off x="3419650" y="1462025"/>
            <a:ext cx="4962600" cy="299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grpSp>
        <p:nvGrpSpPr>
          <p:cNvPr id="114" name="Google Shape;114;p18"/>
          <p:cNvGrpSpPr/>
          <p:nvPr/>
        </p:nvGrpSpPr>
        <p:grpSpPr>
          <a:xfrm>
            <a:off x="8287560" y="-478945"/>
            <a:ext cx="1332313" cy="1332088"/>
            <a:chOff x="5814125" y="1393900"/>
            <a:chExt cx="2255100" cy="2255100"/>
          </a:xfrm>
        </p:grpSpPr>
        <p:sp>
          <p:nvSpPr>
            <p:cNvPr id="115" name="Google Shape;115;p18"/>
            <p:cNvSpPr/>
            <p:nvPr/>
          </p:nvSpPr>
          <p:spPr>
            <a:xfrm>
              <a:off x="6844025" y="139390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16" name="Google Shape;116;p18"/>
            <p:cNvSpPr/>
            <p:nvPr/>
          </p:nvSpPr>
          <p:spPr>
            <a:xfrm rot="-5400000">
              <a:off x="6844025" y="140225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17" name="Google Shape;117;p18"/>
            <p:cNvSpPr/>
            <p:nvPr/>
          </p:nvSpPr>
          <p:spPr>
            <a:xfrm rot="-2700000">
              <a:off x="6843997" y="1402319"/>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18" name="Google Shape;118;p18"/>
            <p:cNvSpPr/>
            <p:nvPr/>
          </p:nvSpPr>
          <p:spPr>
            <a:xfrm rot="-8100000">
              <a:off x="6849999" y="1408320"/>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mages">
  <p:cSld name="SECTION_TITLE_AND_DESCRIPTION">
    <p:bg>
      <p:bgPr>
        <a:solidFill>
          <a:schemeClr val="dk1"/>
        </a:solidFill>
        <a:effectLst/>
      </p:bgPr>
    </p:bg>
    <p:spTree>
      <p:nvGrpSpPr>
        <p:cNvPr id="1" name="Shape 119"/>
        <p:cNvGrpSpPr/>
        <p:nvPr/>
      </p:nvGrpSpPr>
      <p:grpSpPr>
        <a:xfrm>
          <a:off x="0" y="0"/>
          <a:ext cx="0" cy="0"/>
          <a:chOff x="0" y="0"/>
          <a:chExt cx="0" cy="0"/>
        </a:xfrm>
      </p:grpSpPr>
      <p:sp>
        <p:nvSpPr>
          <p:cNvPr id="120" name="Google Shape;120;p19"/>
          <p:cNvSpPr>
            <a:spLocks noGrp="1"/>
          </p:cNvSpPr>
          <p:nvPr>
            <p:ph type="pic" idx="2"/>
          </p:nvPr>
        </p:nvSpPr>
        <p:spPr>
          <a:xfrm>
            <a:off x="443625" y="1158100"/>
            <a:ext cx="1928100" cy="1928100"/>
          </a:xfrm>
          <a:prstGeom prst="rect">
            <a:avLst/>
          </a:prstGeom>
          <a:noFill/>
          <a:ln>
            <a:noFill/>
          </a:ln>
        </p:spPr>
      </p:sp>
      <p:sp>
        <p:nvSpPr>
          <p:cNvPr id="121" name="Google Shape;121;p19"/>
          <p:cNvSpPr>
            <a:spLocks noGrp="1"/>
          </p:cNvSpPr>
          <p:nvPr>
            <p:ph type="pic" idx="3"/>
          </p:nvPr>
        </p:nvSpPr>
        <p:spPr>
          <a:xfrm>
            <a:off x="2559813" y="1157775"/>
            <a:ext cx="1928100" cy="1928100"/>
          </a:xfrm>
          <a:prstGeom prst="rect">
            <a:avLst/>
          </a:prstGeom>
          <a:noFill/>
          <a:ln>
            <a:noFill/>
          </a:ln>
        </p:spPr>
      </p:sp>
      <p:sp>
        <p:nvSpPr>
          <p:cNvPr id="122" name="Google Shape;122;p19"/>
          <p:cNvSpPr>
            <a:spLocks noGrp="1"/>
          </p:cNvSpPr>
          <p:nvPr>
            <p:ph type="pic" idx="4"/>
          </p:nvPr>
        </p:nvSpPr>
        <p:spPr>
          <a:xfrm>
            <a:off x="4676025" y="1157775"/>
            <a:ext cx="1928100" cy="1928100"/>
          </a:xfrm>
          <a:prstGeom prst="rect">
            <a:avLst/>
          </a:prstGeom>
          <a:noFill/>
          <a:ln>
            <a:noFill/>
          </a:ln>
        </p:spPr>
      </p:sp>
      <p:sp>
        <p:nvSpPr>
          <p:cNvPr id="123" name="Google Shape;123;p19"/>
          <p:cNvSpPr>
            <a:spLocks noGrp="1"/>
          </p:cNvSpPr>
          <p:nvPr>
            <p:ph type="pic" idx="5"/>
          </p:nvPr>
        </p:nvSpPr>
        <p:spPr>
          <a:xfrm>
            <a:off x="6800900" y="1158100"/>
            <a:ext cx="1928100" cy="1928100"/>
          </a:xfrm>
          <a:prstGeom prst="rect">
            <a:avLst/>
          </a:prstGeom>
          <a:noFill/>
          <a:ln>
            <a:noFill/>
          </a:ln>
        </p:spPr>
      </p:sp>
      <p:sp>
        <p:nvSpPr>
          <p:cNvPr id="124" name="Google Shape;124;p19"/>
          <p:cNvSpPr txBox="1">
            <a:spLocks noGrp="1"/>
          </p:cNvSpPr>
          <p:nvPr>
            <p:ph type="title"/>
          </p:nvPr>
        </p:nvSpPr>
        <p:spPr>
          <a:xfrm>
            <a:off x="361276" y="472050"/>
            <a:ext cx="8367600" cy="46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19"/>
          <p:cNvSpPr txBox="1">
            <a:spLocks noGrp="1"/>
          </p:cNvSpPr>
          <p:nvPr>
            <p:ph type="subTitle" idx="1"/>
          </p:nvPr>
        </p:nvSpPr>
        <p:spPr>
          <a:xfrm>
            <a:off x="361275" y="3146802"/>
            <a:ext cx="20040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126" name="Google Shape;126;p19"/>
          <p:cNvSpPr txBox="1">
            <a:spLocks noGrp="1"/>
          </p:cNvSpPr>
          <p:nvPr>
            <p:ph type="body" idx="6"/>
          </p:nvPr>
        </p:nvSpPr>
        <p:spPr>
          <a:xfrm>
            <a:off x="367800" y="3613450"/>
            <a:ext cx="2004000" cy="5574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127" name="Google Shape;127;p19"/>
          <p:cNvSpPr txBox="1">
            <a:spLocks noGrp="1"/>
          </p:cNvSpPr>
          <p:nvPr>
            <p:ph type="subTitle" idx="7"/>
          </p:nvPr>
        </p:nvSpPr>
        <p:spPr>
          <a:xfrm>
            <a:off x="2514250" y="3146802"/>
            <a:ext cx="20040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128" name="Google Shape;128;p19"/>
          <p:cNvSpPr txBox="1">
            <a:spLocks noGrp="1"/>
          </p:cNvSpPr>
          <p:nvPr>
            <p:ph type="body" idx="8"/>
          </p:nvPr>
        </p:nvSpPr>
        <p:spPr>
          <a:xfrm>
            <a:off x="2520775" y="3613450"/>
            <a:ext cx="2004000" cy="5574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129" name="Google Shape;129;p19"/>
          <p:cNvSpPr txBox="1">
            <a:spLocks noGrp="1"/>
          </p:cNvSpPr>
          <p:nvPr>
            <p:ph type="subTitle" idx="9"/>
          </p:nvPr>
        </p:nvSpPr>
        <p:spPr>
          <a:xfrm>
            <a:off x="4640000" y="3146802"/>
            <a:ext cx="20040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130" name="Google Shape;130;p19"/>
          <p:cNvSpPr txBox="1">
            <a:spLocks noGrp="1"/>
          </p:cNvSpPr>
          <p:nvPr>
            <p:ph type="body" idx="13"/>
          </p:nvPr>
        </p:nvSpPr>
        <p:spPr>
          <a:xfrm>
            <a:off x="4646525" y="3613450"/>
            <a:ext cx="2004000" cy="5574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131" name="Google Shape;131;p19"/>
          <p:cNvSpPr txBox="1">
            <a:spLocks noGrp="1"/>
          </p:cNvSpPr>
          <p:nvPr>
            <p:ph type="subTitle" idx="14"/>
          </p:nvPr>
        </p:nvSpPr>
        <p:spPr>
          <a:xfrm>
            <a:off x="6772275" y="3146802"/>
            <a:ext cx="20040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132" name="Google Shape;132;p19"/>
          <p:cNvSpPr txBox="1">
            <a:spLocks noGrp="1"/>
          </p:cNvSpPr>
          <p:nvPr>
            <p:ph type="body" idx="15"/>
          </p:nvPr>
        </p:nvSpPr>
        <p:spPr>
          <a:xfrm>
            <a:off x="6778800" y="3613450"/>
            <a:ext cx="2004000" cy="5574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with 2 columns v1">
  <p:cSld name="SECTION_TITLE_AND_DESCRIPTION_2">
    <p:bg>
      <p:bgPr>
        <a:solidFill>
          <a:schemeClr val="accent2"/>
        </a:solidFill>
        <a:effectLst/>
      </p:bgPr>
    </p:bg>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35" name="Google Shape;135;p20"/>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136" name="Google Shape;136;p20"/>
          <p:cNvSpPr txBox="1">
            <a:spLocks noGrp="1"/>
          </p:cNvSpPr>
          <p:nvPr>
            <p:ph type="body" idx="2"/>
          </p:nvPr>
        </p:nvSpPr>
        <p:spPr>
          <a:xfrm>
            <a:off x="570825" y="2053373"/>
            <a:ext cx="3296400" cy="22551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grpSp>
        <p:nvGrpSpPr>
          <p:cNvPr id="137" name="Google Shape;137;p20"/>
          <p:cNvGrpSpPr/>
          <p:nvPr/>
        </p:nvGrpSpPr>
        <p:grpSpPr>
          <a:xfrm>
            <a:off x="7995750" y="-1102025"/>
            <a:ext cx="2255100" cy="2255100"/>
            <a:chOff x="5814125" y="1393900"/>
            <a:chExt cx="2255100" cy="2255100"/>
          </a:xfrm>
        </p:grpSpPr>
        <p:sp>
          <p:nvSpPr>
            <p:cNvPr id="138" name="Google Shape;138;p20"/>
            <p:cNvSpPr/>
            <p:nvPr/>
          </p:nvSpPr>
          <p:spPr>
            <a:xfrm>
              <a:off x="6844025" y="139390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39" name="Google Shape;139;p20"/>
            <p:cNvSpPr/>
            <p:nvPr/>
          </p:nvSpPr>
          <p:spPr>
            <a:xfrm rot="-5400000">
              <a:off x="6844025" y="140225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40" name="Google Shape;140;p20"/>
            <p:cNvSpPr/>
            <p:nvPr/>
          </p:nvSpPr>
          <p:spPr>
            <a:xfrm rot="-2700000">
              <a:off x="6843997" y="1402319"/>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41" name="Google Shape;141;p20"/>
            <p:cNvSpPr/>
            <p:nvPr/>
          </p:nvSpPr>
          <p:spPr>
            <a:xfrm rot="-8100000">
              <a:off x="6849999" y="1408320"/>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142" name="Google Shape;142;p20"/>
          <p:cNvSpPr txBox="1">
            <a:spLocks noGrp="1"/>
          </p:cNvSpPr>
          <p:nvPr>
            <p:ph type="subTitle" idx="3"/>
          </p:nvPr>
        </p:nvSpPr>
        <p:spPr>
          <a:xfrm>
            <a:off x="5285700" y="1470400"/>
            <a:ext cx="32964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143" name="Google Shape;143;p20"/>
          <p:cNvSpPr txBox="1">
            <a:spLocks noGrp="1"/>
          </p:cNvSpPr>
          <p:nvPr>
            <p:ph type="body" idx="4"/>
          </p:nvPr>
        </p:nvSpPr>
        <p:spPr>
          <a:xfrm>
            <a:off x="5285700" y="2053373"/>
            <a:ext cx="3296400" cy="22551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with 2 columns v1 Image">
  <p:cSld name="SECTION_TITLE_AND_DESCRIPTION_2_3">
    <p:bg>
      <p:bgPr>
        <a:solidFill>
          <a:schemeClr val="accent2"/>
        </a:solidFill>
        <a:effectLst/>
      </p:bgPr>
    </p:bg>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6" name="Google Shape;146;p21"/>
          <p:cNvSpPr txBox="1">
            <a:spLocks noGrp="1"/>
          </p:cNvSpPr>
          <p:nvPr>
            <p:ph type="subTitle" idx="1"/>
          </p:nvPr>
        </p:nvSpPr>
        <p:spPr>
          <a:xfrm>
            <a:off x="570825" y="2525375"/>
            <a:ext cx="32964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147" name="Google Shape;147;p21"/>
          <p:cNvSpPr txBox="1">
            <a:spLocks noGrp="1"/>
          </p:cNvSpPr>
          <p:nvPr>
            <p:ph type="body" idx="2"/>
          </p:nvPr>
        </p:nvSpPr>
        <p:spPr>
          <a:xfrm>
            <a:off x="570825" y="3108350"/>
            <a:ext cx="3296400" cy="16920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grpSp>
        <p:nvGrpSpPr>
          <p:cNvPr id="148" name="Google Shape;148;p21"/>
          <p:cNvGrpSpPr/>
          <p:nvPr/>
        </p:nvGrpSpPr>
        <p:grpSpPr>
          <a:xfrm>
            <a:off x="7995750" y="-1102025"/>
            <a:ext cx="2255100" cy="2255100"/>
            <a:chOff x="5814125" y="1393900"/>
            <a:chExt cx="2255100" cy="2255100"/>
          </a:xfrm>
        </p:grpSpPr>
        <p:sp>
          <p:nvSpPr>
            <p:cNvPr id="149" name="Google Shape;149;p21"/>
            <p:cNvSpPr/>
            <p:nvPr/>
          </p:nvSpPr>
          <p:spPr>
            <a:xfrm>
              <a:off x="6844025" y="139390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50" name="Google Shape;150;p21"/>
            <p:cNvSpPr/>
            <p:nvPr/>
          </p:nvSpPr>
          <p:spPr>
            <a:xfrm rot="-5400000">
              <a:off x="6844025" y="140225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51" name="Google Shape;151;p21"/>
            <p:cNvSpPr/>
            <p:nvPr/>
          </p:nvSpPr>
          <p:spPr>
            <a:xfrm rot="-2700000">
              <a:off x="6843997" y="1402319"/>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52" name="Google Shape;152;p21"/>
            <p:cNvSpPr/>
            <p:nvPr/>
          </p:nvSpPr>
          <p:spPr>
            <a:xfrm rot="-8100000">
              <a:off x="6849999" y="1408320"/>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153" name="Google Shape;153;p21"/>
          <p:cNvSpPr txBox="1">
            <a:spLocks noGrp="1"/>
          </p:cNvSpPr>
          <p:nvPr>
            <p:ph type="subTitle" idx="3"/>
          </p:nvPr>
        </p:nvSpPr>
        <p:spPr>
          <a:xfrm>
            <a:off x="5285700" y="2525375"/>
            <a:ext cx="32964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154" name="Google Shape;154;p21"/>
          <p:cNvSpPr txBox="1">
            <a:spLocks noGrp="1"/>
          </p:cNvSpPr>
          <p:nvPr>
            <p:ph type="body" idx="4"/>
          </p:nvPr>
        </p:nvSpPr>
        <p:spPr>
          <a:xfrm>
            <a:off x="5285700" y="3108350"/>
            <a:ext cx="3296400" cy="16920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155" name="Google Shape;155;p21"/>
          <p:cNvSpPr>
            <a:spLocks noGrp="1"/>
          </p:cNvSpPr>
          <p:nvPr>
            <p:ph type="pic" idx="5"/>
          </p:nvPr>
        </p:nvSpPr>
        <p:spPr>
          <a:xfrm>
            <a:off x="696575" y="1128526"/>
            <a:ext cx="3134700" cy="1334700"/>
          </a:xfrm>
          <a:prstGeom prst="rect">
            <a:avLst/>
          </a:prstGeom>
          <a:noFill/>
          <a:ln>
            <a:noFill/>
          </a:ln>
        </p:spPr>
      </p:sp>
      <p:sp>
        <p:nvSpPr>
          <p:cNvPr id="156" name="Google Shape;156;p21"/>
          <p:cNvSpPr>
            <a:spLocks noGrp="1"/>
          </p:cNvSpPr>
          <p:nvPr>
            <p:ph type="pic" idx="6"/>
          </p:nvPr>
        </p:nvSpPr>
        <p:spPr>
          <a:xfrm>
            <a:off x="5285700" y="1128526"/>
            <a:ext cx="3134700" cy="13347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551">
          <p15:clr>
            <a:srgbClr val="E46962"/>
          </p15:clr>
        </p15:guide>
        <p15:guide id="2" pos="439">
          <p15:clr>
            <a:srgbClr val="E46962"/>
          </p15:clr>
        </p15:guide>
        <p15:guide id="3" pos="3330">
          <p15:clr>
            <a:srgbClr val="E46962"/>
          </p15:clr>
        </p15:guide>
        <p15:guide id="4" orient="horz" pos="1552">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with 3 columns-v2">
  <p:cSld name="SECTION_TITLE_AND_DESCRIPTION_2_2">
    <p:bg>
      <p:bgPr>
        <a:solidFill>
          <a:schemeClr val="dk1"/>
        </a:solidFill>
        <a:effectLst/>
      </p:bgPr>
    </p:bg>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59" name="Google Shape;159;p22"/>
          <p:cNvSpPr txBox="1">
            <a:spLocks noGrp="1"/>
          </p:cNvSpPr>
          <p:nvPr>
            <p:ph type="subTitle" idx="1"/>
          </p:nvPr>
        </p:nvSpPr>
        <p:spPr>
          <a:xfrm>
            <a:off x="570825" y="1470400"/>
            <a:ext cx="22551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60" name="Google Shape;160;p22"/>
          <p:cNvSpPr txBox="1">
            <a:spLocks noGrp="1"/>
          </p:cNvSpPr>
          <p:nvPr>
            <p:ph type="body" idx="2"/>
          </p:nvPr>
        </p:nvSpPr>
        <p:spPr>
          <a:xfrm>
            <a:off x="570825" y="2053374"/>
            <a:ext cx="2255100" cy="22551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grpSp>
        <p:nvGrpSpPr>
          <p:cNvPr id="161" name="Google Shape;161;p22"/>
          <p:cNvGrpSpPr/>
          <p:nvPr/>
        </p:nvGrpSpPr>
        <p:grpSpPr>
          <a:xfrm>
            <a:off x="7995750" y="-1102025"/>
            <a:ext cx="2255100" cy="2255100"/>
            <a:chOff x="5814125" y="1393900"/>
            <a:chExt cx="2255100" cy="2255100"/>
          </a:xfrm>
        </p:grpSpPr>
        <p:sp>
          <p:nvSpPr>
            <p:cNvPr id="162" name="Google Shape;162;p22"/>
            <p:cNvSpPr/>
            <p:nvPr/>
          </p:nvSpPr>
          <p:spPr>
            <a:xfrm>
              <a:off x="6844025" y="139390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3" name="Google Shape;163;p22"/>
            <p:cNvSpPr/>
            <p:nvPr/>
          </p:nvSpPr>
          <p:spPr>
            <a:xfrm rot="-5400000">
              <a:off x="6844025" y="140225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4" name="Google Shape;164;p22"/>
            <p:cNvSpPr/>
            <p:nvPr/>
          </p:nvSpPr>
          <p:spPr>
            <a:xfrm rot="-2700000">
              <a:off x="6843997" y="1402319"/>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65" name="Google Shape;165;p22"/>
            <p:cNvSpPr/>
            <p:nvPr/>
          </p:nvSpPr>
          <p:spPr>
            <a:xfrm rot="-8100000">
              <a:off x="6849999" y="1408320"/>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166" name="Google Shape;166;p22"/>
          <p:cNvSpPr txBox="1">
            <a:spLocks noGrp="1"/>
          </p:cNvSpPr>
          <p:nvPr>
            <p:ph type="subTitle" idx="3"/>
          </p:nvPr>
        </p:nvSpPr>
        <p:spPr>
          <a:xfrm>
            <a:off x="6197875" y="1470400"/>
            <a:ext cx="22551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67" name="Google Shape;167;p22"/>
          <p:cNvSpPr txBox="1">
            <a:spLocks noGrp="1"/>
          </p:cNvSpPr>
          <p:nvPr>
            <p:ph type="body" idx="4"/>
          </p:nvPr>
        </p:nvSpPr>
        <p:spPr>
          <a:xfrm>
            <a:off x="6197875" y="2053374"/>
            <a:ext cx="2255100" cy="22551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168" name="Google Shape;168;p22"/>
          <p:cNvSpPr txBox="1">
            <a:spLocks noGrp="1"/>
          </p:cNvSpPr>
          <p:nvPr>
            <p:ph type="subTitle" idx="5"/>
          </p:nvPr>
        </p:nvSpPr>
        <p:spPr>
          <a:xfrm>
            <a:off x="3444450" y="1470400"/>
            <a:ext cx="22551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69" name="Google Shape;169;p22"/>
          <p:cNvSpPr txBox="1">
            <a:spLocks noGrp="1"/>
          </p:cNvSpPr>
          <p:nvPr>
            <p:ph type="body" idx="6"/>
          </p:nvPr>
        </p:nvSpPr>
        <p:spPr>
          <a:xfrm>
            <a:off x="3444450" y="2053374"/>
            <a:ext cx="2255100" cy="22551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with 3 columns-v3 1 Image">
  <p:cSld name="SECTION_TITLE_AND_DESCRIPTION_2_2_1">
    <p:bg>
      <p:bgPr>
        <a:solidFill>
          <a:schemeClr val="dk1"/>
        </a:solidFill>
        <a:effectLst/>
      </p:bgPr>
    </p:bg>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72" name="Google Shape;172;p23"/>
          <p:cNvSpPr txBox="1">
            <a:spLocks noGrp="1"/>
          </p:cNvSpPr>
          <p:nvPr>
            <p:ph type="subTitle" idx="1"/>
          </p:nvPr>
        </p:nvSpPr>
        <p:spPr>
          <a:xfrm>
            <a:off x="570825" y="2505175"/>
            <a:ext cx="22551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73" name="Google Shape;173;p23"/>
          <p:cNvSpPr txBox="1">
            <a:spLocks noGrp="1"/>
          </p:cNvSpPr>
          <p:nvPr>
            <p:ph type="body" idx="2"/>
          </p:nvPr>
        </p:nvSpPr>
        <p:spPr>
          <a:xfrm>
            <a:off x="570825" y="3088150"/>
            <a:ext cx="2255100" cy="17625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grpSp>
        <p:nvGrpSpPr>
          <p:cNvPr id="174" name="Google Shape;174;p23"/>
          <p:cNvGrpSpPr/>
          <p:nvPr/>
        </p:nvGrpSpPr>
        <p:grpSpPr>
          <a:xfrm>
            <a:off x="7995750" y="-1102025"/>
            <a:ext cx="2255100" cy="2255100"/>
            <a:chOff x="5814125" y="1393900"/>
            <a:chExt cx="2255100" cy="2255100"/>
          </a:xfrm>
        </p:grpSpPr>
        <p:sp>
          <p:nvSpPr>
            <p:cNvPr id="175" name="Google Shape;175;p23"/>
            <p:cNvSpPr/>
            <p:nvPr/>
          </p:nvSpPr>
          <p:spPr>
            <a:xfrm>
              <a:off x="6844025" y="139390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76" name="Google Shape;176;p23"/>
            <p:cNvSpPr/>
            <p:nvPr/>
          </p:nvSpPr>
          <p:spPr>
            <a:xfrm rot="-5400000">
              <a:off x="6844025" y="140225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77" name="Google Shape;177;p23"/>
            <p:cNvSpPr/>
            <p:nvPr/>
          </p:nvSpPr>
          <p:spPr>
            <a:xfrm rot="-2700000">
              <a:off x="6843997" y="1402319"/>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78" name="Google Shape;178;p23"/>
            <p:cNvSpPr/>
            <p:nvPr/>
          </p:nvSpPr>
          <p:spPr>
            <a:xfrm rot="-8100000">
              <a:off x="6849999" y="1408320"/>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179" name="Google Shape;179;p23"/>
          <p:cNvSpPr txBox="1">
            <a:spLocks noGrp="1"/>
          </p:cNvSpPr>
          <p:nvPr>
            <p:ph type="subTitle" idx="3"/>
          </p:nvPr>
        </p:nvSpPr>
        <p:spPr>
          <a:xfrm>
            <a:off x="6197875" y="2505175"/>
            <a:ext cx="22551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80" name="Google Shape;180;p23"/>
          <p:cNvSpPr txBox="1">
            <a:spLocks noGrp="1"/>
          </p:cNvSpPr>
          <p:nvPr>
            <p:ph type="body" idx="4"/>
          </p:nvPr>
        </p:nvSpPr>
        <p:spPr>
          <a:xfrm>
            <a:off x="6197875" y="3088150"/>
            <a:ext cx="2255100" cy="17625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181" name="Google Shape;181;p23"/>
          <p:cNvSpPr txBox="1">
            <a:spLocks noGrp="1"/>
          </p:cNvSpPr>
          <p:nvPr>
            <p:ph type="subTitle" idx="5"/>
          </p:nvPr>
        </p:nvSpPr>
        <p:spPr>
          <a:xfrm>
            <a:off x="3384350" y="2505175"/>
            <a:ext cx="22551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82" name="Google Shape;182;p23"/>
          <p:cNvSpPr txBox="1">
            <a:spLocks noGrp="1"/>
          </p:cNvSpPr>
          <p:nvPr>
            <p:ph type="body" idx="6"/>
          </p:nvPr>
        </p:nvSpPr>
        <p:spPr>
          <a:xfrm>
            <a:off x="3384350" y="3088150"/>
            <a:ext cx="2255100" cy="17625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1"/>
              </a:buClr>
              <a:buSzPts val="1100"/>
              <a:buChar char="●"/>
              <a:defRPr>
                <a:solidFill>
                  <a:schemeClr val="lt1"/>
                </a:solidFill>
              </a:defRPr>
            </a:lvl1pPr>
            <a:lvl2pPr marL="914400" lvl="1" indent="-298450">
              <a:lnSpc>
                <a:spcPct val="100000"/>
              </a:lnSpc>
              <a:spcBef>
                <a:spcPts val="0"/>
              </a:spcBef>
              <a:spcAft>
                <a:spcPts val="0"/>
              </a:spcAft>
              <a:buClr>
                <a:schemeClr val="lt1"/>
              </a:buClr>
              <a:buSzPts val="1100"/>
              <a:buChar char="○"/>
              <a:defRPr>
                <a:solidFill>
                  <a:schemeClr val="lt1"/>
                </a:solidFill>
              </a:defRPr>
            </a:lvl2pPr>
            <a:lvl3pPr marL="1371600" lvl="2" indent="-298450">
              <a:lnSpc>
                <a:spcPct val="100000"/>
              </a:lnSpc>
              <a:spcBef>
                <a:spcPts val="0"/>
              </a:spcBef>
              <a:spcAft>
                <a:spcPts val="0"/>
              </a:spcAft>
              <a:buClr>
                <a:schemeClr val="lt1"/>
              </a:buClr>
              <a:buSzPts val="1100"/>
              <a:buChar char="■"/>
              <a:defRPr>
                <a:solidFill>
                  <a:schemeClr val="lt1"/>
                </a:solidFill>
              </a:defRPr>
            </a:lvl3pPr>
            <a:lvl4pPr marL="1828800" lvl="3" indent="-298450">
              <a:lnSpc>
                <a:spcPct val="100000"/>
              </a:lnSpc>
              <a:spcBef>
                <a:spcPts val="0"/>
              </a:spcBef>
              <a:spcAft>
                <a:spcPts val="0"/>
              </a:spcAft>
              <a:buClr>
                <a:schemeClr val="lt1"/>
              </a:buClr>
              <a:buSzPts val="1100"/>
              <a:buChar char="●"/>
              <a:defRPr>
                <a:solidFill>
                  <a:schemeClr val="lt1"/>
                </a:solidFill>
              </a:defRPr>
            </a:lvl4pPr>
            <a:lvl5pPr marL="2286000" lvl="4" indent="-298450">
              <a:lnSpc>
                <a:spcPct val="100000"/>
              </a:lnSpc>
              <a:spcBef>
                <a:spcPts val="0"/>
              </a:spcBef>
              <a:spcAft>
                <a:spcPts val="0"/>
              </a:spcAft>
              <a:buClr>
                <a:schemeClr val="lt1"/>
              </a:buClr>
              <a:buSzPts val="1100"/>
              <a:buChar char="○"/>
              <a:defRPr>
                <a:solidFill>
                  <a:schemeClr val="lt1"/>
                </a:solidFill>
              </a:defRPr>
            </a:lvl5pPr>
            <a:lvl6pPr marL="2743200" lvl="5" indent="-298450">
              <a:lnSpc>
                <a:spcPct val="100000"/>
              </a:lnSpc>
              <a:spcBef>
                <a:spcPts val="0"/>
              </a:spcBef>
              <a:spcAft>
                <a:spcPts val="0"/>
              </a:spcAft>
              <a:buClr>
                <a:schemeClr val="lt1"/>
              </a:buClr>
              <a:buSzPts val="1100"/>
              <a:buChar char="■"/>
              <a:defRPr>
                <a:solidFill>
                  <a:schemeClr val="lt1"/>
                </a:solidFill>
              </a:defRPr>
            </a:lvl6pPr>
            <a:lvl7pPr marL="3200400" lvl="6" indent="-298450">
              <a:lnSpc>
                <a:spcPct val="100000"/>
              </a:lnSpc>
              <a:spcBef>
                <a:spcPts val="0"/>
              </a:spcBef>
              <a:spcAft>
                <a:spcPts val="0"/>
              </a:spcAft>
              <a:buClr>
                <a:schemeClr val="lt1"/>
              </a:buClr>
              <a:buSzPts val="1100"/>
              <a:buChar char="●"/>
              <a:defRPr>
                <a:solidFill>
                  <a:schemeClr val="lt1"/>
                </a:solidFill>
              </a:defRPr>
            </a:lvl7pPr>
            <a:lvl8pPr marL="3657600" lvl="7" indent="-298450">
              <a:lnSpc>
                <a:spcPct val="100000"/>
              </a:lnSpc>
              <a:spcBef>
                <a:spcPts val="0"/>
              </a:spcBef>
              <a:spcAft>
                <a:spcPts val="0"/>
              </a:spcAft>
              <a:buClr>
                <a:schemeClr val="lt1"/>
              </a:buClr>
              <a:buSzPts val="1100"/>
              <a:buChar char="○"/>
              <a:defRPr>
                <a:solidFill>
                  <a:schemeClr val="lt1"/>
                </a:solidFill>
              </a:defRPr>
            </a:lvl8pPr>
            <a:lvl9pPr marL="4114800" lvl="8" indent="-29845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183" name="Google Shape;183;p23"/>
          <p:cNvSpPr>
            <a:spLocks noGrp="1"/>
          </p:cNvSpPr>
          <p:nvPr>
            <p:ph type="pic" idx="7"/>
          </p:nvPr>
        </p:nvSpPr>
        <p:spPr>
          <a:xfrm>
            <a:off x="580475" y="1231625"/>
            <a:ext cx="2255100" cy="1110300"/>
          </a:xfrm>
          <a:prstGeom prst="rect">
            <a:avLst/>
          </a:prstGeom>
          <a:noFill/>
          <a:ln>
            <a:noFill/>
          </a:ln>
        </p:spPr>
      </p:sp>
      <p:sp>
        <p:nvSpPr>
          <p:cNvPr id="184" name="Google Shape;184;p23"/>
          <p:cNvSpPr>
            <a:spLocks noGrp="1"/>
          </p:cNvSpPr>
          <p:nvPr>
            <p:ph type="pic" idx="8"/>
          </p:nvPr>
        </p:nvSpPr>
        <p:spPr>
          <a:xfrm>
            <a:off x="3389175" y="1231625"/>
            <a:ext cx="2255100" cy="1110300"/>
          </a:xfrm>
          <a:prstGeom prst="rect">
            <a:avLst/>
          </a:prstGeom>
          <a:noFill/>
          <a:ln>
            <a:noFill/>
          </a:ln>
        </p:spPr>
      </p:sp>
      <p:sp>
        <p:nvSpPr>
          <p:cNvPr id="185" name="Google Shape;185;p23"/>
          <p:cNvSpPr>
            <a:spLocks noGrp="1"/>
          </p:cNvSpPr>
          <p:nvPr>
            <p:ph type="pic" idx="9"/>
          </p:nvPr>
        </p:nvSpPr>
        <p:spPr>
          <a:xfrm>
            <a:off x="6197875" y="1223148"/>
            <a:ext cx="2255100" cy="11103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132">
          <p15:clr>
            <a:srgbClr val="E46962"/>
          </p15:clr>
        </p15:guide>
        <p15:guide id="3" orient="horz" pos="1475">
          <p15:clr>
            <a:srgbClr val="E46962"/>
          </p15:clr>
        </p15:guide>
        <p15:guide id="4" pos="390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with 2 columns v3">
  <p:cSld name="SECTION_TITLE_AND_DESCRIPTION_2_1">
    <p:bg>
      <p:bgPr>
        <a:solidFill>
          <a:schemeClr val="lt1"/>
        </a:solidFill>
        <a:effectLst/>
      </p:bgPr>
    </p:bg>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88" name="Google Shape;188;p24"/>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1pPr>
            <a:lvl2pPr lvl="1">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2pPr>
            <a:lvl3pPr lvl="2">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3pPr>
            <a:lvl4pPr lvl="3">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4pPr>
            <a:lvl5pPr lvl="4">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5pPr>
            <a:lvl6pPr lvl="5">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6pPr>
            <a:lvl7pPr lvl="6">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7pPr>
            <a:lvl8pPr lvl="7">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8pPr>
            <a:lvl9pPr lvl="8">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9pPr>
          </a:lstStyle>
          <a:p>
            <a:endParaRPr/>
          </a:p>
        </p:txBody>
      </p:sp>
      <p:sp>
        <p:nvSpPr>
          <p:cNvPr id="189" name="Google Shape;189;p24"/>
          <p:cNvSpPr txBox="1">
            <a:spLocks noGrp="1"/>
          </p:cNvSpPr>
          <p:nvPr>
            <p:ph type="body" idx="2"/>
          </p:nvPr>
        </p:nvSpPr>
        <p:spPr>
          <a:xfrm>
            <a:off x="570825" y="2053373"/>
            <a:ext cx="3296400" cy="22551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2"/>
              </a:buClr>
              <a:buSzPts val="1100"/>
              <a:buChar char="●"/>
              <a:defRPr>
                <a:solidFill>
                  <a:schemeClr val="dk2"/>
                </a:solidFill>
              </a:defRPr>
            </a:lvl1pPr>
            <a:lvl2pPr marL="914400" lvl="1" indent="-298450">
              <a:lnSpc>
                <a:spcPct val="100000"/>
              </a:lnSpc>
              <a:spcBef>
                <a:spcPts val="0"/>
              </a:spcBef>
              <a:spcAft>
                <a:spcPts val="0"/>
              </a:spcAft>
              <a:buClr>
                <a:schemeClr val="dk2"/>
              </a:buClr>
              <a:buSzPts val="1100"/>
              <a:buChar char="○"/>
              <a:defRPr>
                <a:solidFill>
                  <a:schemeClr val="dk2"/>
                </a:solidFill>
              </a:defRPr>
            </a:lvl2pPr>
            <a:lvl3pPr marL="1371600" lvl="2" indent="-298450">
              <a:lnSpc>
                <a:spcPct val="100000"/>
              </a:lnSpc>
              <a:spcBef>
                <a:spcPts val="0"/>
              </a:spcBef>
              <a:spcAft>
                <a:spcPts val="0"/>
              </a:spcAft>
              <a:buClr>
                <a:schemeClr val="dk2"/>
              </a:buClr>
              <a:buSzPts val="1100"/>
              <a:buChar char="■"/>
              <a:defRPr>
                <a:solidFill>
                  <a:schemeClr val="dk2"/>
                </a:solidFill>
              </a:defRPr>
            </a:lvl3pPr>
            <a:lvl4pPr marL="1828800" lvl="3" indent="-298450">
              <a:lnSpc>
                <a:spcPct val="100000"/>
              </a:lnSpc>
              <a:spcBef>
                <a:spcPts val="0"/>
              </a:spcBef>
              <a:spcAft>
                <a:spcPts val="0"/>
              </a:spcAft>
              <a:buClr>
                <a:schemeClr val="dk2"/>
              </a:buClr>
              <a:buSzPts val="1100"/>
              <a:buChar char="●"/>
              <a:defRPr>
                <a:solidFill>
                  <a:schemeClr val="dk2"/>
                </a:solidFill>
              </a:defRPr>
            </a:lvl4pPr>
            <a:lvl5pPr marL="2286000" lvl="4" indent="-298450">
              <a:lnSpc>
                <a:spcPct val="100000"/>
              </a:lnSpc>
              <a:spcBef>
                <a:spcPts val="0"/>
              </a:spcBef>
              <a:spcAft>
                <a:spcPts val="0"/>
              </a:spcAft>
              <a:buClr>
                <a:schemeClr val="dk2"/>
              </a:buClr>
              <a:buSzPts val="1100"/>
              <a:buChar char="○"/>
              <a:defRPr>
                <a:solidFill>
                  <a:schemeClr val="dk2"/>
                </a:solidFill>
              </a:defRPr>
            </a:lvl5pPr>
            <a:lvl6pPr marL="2743200" lvl="5" indent="-298450">
              <a:lnSpc>
                <a:spcPct val="100000"/>
              </a:lnSpc>
              <a:spcBef>
                <a:spcPts val="0"/>
              </a:spcBef>
              <a:spcAft>
                <a:spcPts val="0"/>
              </a:spcAft>
              <a:buClr>
                <a:schemeClr val="dk2"/>
              </a:buClr>
              <a:buSzPts val="1100"/>
              <a:buChar char="■"/>
              <a:defRPr>
                <a:solidFill>
                  <a:schemeClr val="dk2"/>
                </a:solidFill>
              </a:defRPr>
            </a:lvl6pPr>
            <a:lvl7pPr marL="3200400" lvl="6" indent="-298450">
              <a:lnSpc>
                <a:spcPct val="100000"/>
              </a:lnSpc>
              <a:spcBef>
                <a:spcPts val="0"/>
              </a:spcBef>
              <a:spcAft>
                <a:spcPts val="0"/>
              </a:spcAft>
              <a:buClr>
                <a:schemeClr val="dk2"/>
              </a:buClr>
              <a:buSzPts val="1100"/>
              <a:buChar char="●"/>
              <a:defRPr>
                <a:solidFill>
                  <a:schemeClr val="dk2"/>
                </a:solidFill>
              </a:defRPr>
            </a:lvl7pPr>
            <a:lvl8pPr marL="3657600" lvl="7" indent="-298450">
              <a:lnSpc>
                <a:spcPct val="100000"/>
              </a:lnSpc>
              <a:spcBef>
                <a:spcPts val="0"/>
              </a:spcBef>
              <a:spcAft>
                <a:spcPts val="0"/>
              </a:spcAft>
              <a:buClr>
                <a:schemeClr val="dk2"/>
              </a:buClr>
              <a:buSzPts val="1100"/>
              <a:buChar char="○"/>
              <a:defRPr>
                <a:solidFill>
                  <a:schemeClr val="dk2"/>
                </a:solidFill>
              </a:defRPr>
            </a:lvl8pPr>
            <a:lvl9pPr marL="4114800" lvl="8" indent="-29845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190" name="Google Shape;190;p24"/>
          <p:cNvSpPr txBox="1">
            <a:spLocks noGrp="1"/>
          </p:cNvSpPr>
          <p:nvPr>
            <p:ph type="subTitle" idx="3"/>
          </p:nvPr>
        </p:nvSpPr>
        <p:spPr>
          <a:xfrm>
            <a:off x="5285700" y="1470400"/>
            <a:ext cx="32964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1pPr>
            <a:lvl2pPr lvl="1">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2pPr>
            <a:lvl3pPr lvl="2">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3pPr>
            <a:lvl4pPr lvl="3">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4pPr>
            <a:lvl5pPr lvl="4">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5pPr>
            <a:lvl6pPr lvl="5">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6pPr>
            <a:lvl7pPr lvl="6">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7pPr>
            <a:lvl8pPr lvl="7">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8pPr>
            <a:lvl9pPr lvl="8">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9pPr>
          </a:lstStyle>
          <a:p>
            <a:endParaRPr/>
          </a:p>
        </p:txBody>
      </p:sp>
      <p:sp>
        <p:nvSpPr>
          <p:cNvPr id="191" name="Google Shape;191;p24"/>
          <p:cNvSpPr txBox="1">
            <a:spLocks noGrp="1"/>
          </p:cNvSpPr>
          <p:nvPr>
            <p:ph type="body" idx="4"/>
          </p:nvPr>
        </p:nvSpPr>
        <p:spPr>
          <a:xfrm>
            <a:off x="5285700" y="2053373"/>
            <a:ext cx="3296400" cy="22551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2"/>
              </a:buClr>
              <a:buSzPts val="1100"/>
              <a:buChar char="●"/>
              <a:defRPr>
                <a:solidFill>
                  <a:schemeClr val="dk2"/>
                </a:solidFill>
              </a:defRPr>
            </a:lvl1pPr>
            <a:lvl2pPr marL="914400" lvl="1" indent="-298450">
              <a:lnSpc>
                <a:spcPct val="100000"/>
              </a:lnSpc>
              <a:spcBef>
                <a:spcPts val="0"/>
              </a:spcBef>
              <a:spcAft>
                <a:spcPts val="0"/>
              </a:spcAft>
              <a:buClr>
                <a:schemeClr val="dk2"/>
              </a:buClr>
              <a:buSzPts val="1100"/>
              <a:buChar char="○"/>
              <a:defRPr>
                <a:solidFill>
                  <a:schemeClr val="dk2"/>
                </a:solidFill>
              </a:defRPr>
            </a:lvl2pPr>
            <a:lvl3pPr marL="1371600" lvl="2" indent="-298450">
              <a:lnSpc>
                <a:spcPct val="100000"/>
              </a:lnSpc>
              <a:spcBef>
                <a:spcPts val="0"/>
              </a:spcBef>
              <a:spcAft>
                <a:spcPts val="0"/>
              </a:spcAft>
              <a:buClr>
                <a:schemeClr val="dk2"/>
              </a:buClr>
              <a:buSzPts val="1100"/>
              <a:buChar char="■"/>
              <a:defRPr>
                <a:solidFill>
                  <a:schemeClr val="dk2"/>
                </a:solidFill>
              </a:defRPr>
            </a:lvl3pPr>
            <a:lvl4pPr marL="1828800" lvl="3" indent="-298450">
              <a:lnSpc>
                <a:spcPct val="100000"/>
              </a:lnSpc>
              <a:spcBef>
                <a:spcPts val="0"/>
              </a:spcBef>
              <a:spcAft>
                <a:spcPts val="0"/>
              </a:spcAft>
              <a:buClr>
                <a:schemeClr val="dk2"/>
              </a:buClr>
              <a:buSzPts val="1100"/>
              <a:buChar char="●"/>
              <a:defRPr>
                <a:solidFill>
                  <a:schemeClr val="dk2"/>
                </a:solidFill>
              </a:defRPr>
            </a:lvl4pPr>
            <a:lvl5pPr marL="2286000" lvl="4" indent="-298450">
              <a:lnSpc>
                <a:spcPct val="100000"/>
              </a:lnSpc>
              <a:spcBef>
                <a:spcPts val="0"/>
              </a:spcBef>
              <a:spcAft>
                <a:spcPts val="0"/>
              </a:spcAft>
              <a:buClr>
                <a:schemeClr val="dk2"/>
              </a:buClr>
              <a:buSzPts val="1100"/>
              <a:buChar char="○"/>
              <a:defRPr>
                <a:solidFill>
                  <a:schemeClr val="dk2"/>
                </a:solidFill>
              </a:defRPr>
            </a:lvl5pPr>
            <a:lvl6pPr marL="2743200" lvl="5" indent="-298450">
              <a:lnSpc>
                <a:spcPct val="100000"/>
              </a:lnSpc>
              <a:spcBef>
                <a:spcPts val="0"/>
              </a:spcBef>
              <a:spcAft>
                <a:spcPts val="0"/>
              </a:spcAft>
              <a:buClr>
                <a:schemeClr val="dk2"/>
              </a:buClr>
              <a:buSzPts val="1100"/>
              <a:buChar char="■"/>
              <a:defRPr>
                <a:solidFill>
                  <a:schemeClr val="dk2"/>
                </a:solidFill>
              </a:defRPr>
            </a:lvl6pPr>
            <a:lvl7pPr marL="3200400" lvl="6" indent="-298450">
              <a:lnSpc>
                <a:spcPct val="100000"/>
              </a:lnSpc>
              <a:spcBef>
                <a:spcPts val="0"/>
              </a:spcBef>
              <a:spcAft>
                <a:spcPts val="0"/>
              </a:spcAft>
              <a:buClr>
                <a:schemeClr val="dk2"/>
              </a:buClr>
              <a:buSzPts val="1100"/>
              <a:buChar char="●"/>
              <a:defRPr>
                <a:solidFill>
                  <a:schemeClr val="dk2"/>
                </a:solidFill>
              </a:defRPr>
            </a:lvl7pPr>
            <a:lvl8pPr marL="3657600" lvl="7" indent="-298450">
              <a:lnSpc>
                <a:spcPct val="100000"/>
              </a:lnSpc>
              <a:spcBef>
                <a:spcPts val="0"/>
              </a:spcBef>
              <a:spcAft>
                <a:spcPts val="0"/>
              </a:spcAft>
              <a:buClr>
                <a:schemeClr val="dk2"/>
              </a:buClr>
              <a:buSzPts val="1100"/>
              <a:buChar char="○"/>
              <a:defRPr>
                <a:solidFill>
                  <a:schemeClr val="dk2"/>
                </a:solidFill>
              </a:defRPr>
            </a:lvl8pPr>
            <a:lvl9pPr marL="4114800" lvl="8" indent="-29845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192" name="Google Shape;192;p24"/>
          <p:cNvSpPr/>
          <p:nvPr/>
        </p:nvSpPr>
        <p:spPr>
          <a:xfrm>
            <a:off x="0" y="0"/>
            <a:ext cx="76200" cy="5143500"/>
          </a:xfrm>
          <a:prstGeom prst="rect">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nvGrpSpPr>
          <p:cNvPr id="193" name="Google Shape;193;p24"/>
          <p:cNvGrpSpPr/>
          <p:nvPr/>
        </p:nvGrpSpPr>
        <p:grpSpPr>
          <a:xfrm>
            <a:off x="8325937" y="3901888"/>
            <a:ext cx="1814400" cy="1390613"/>
            <a:chOff x="2982412" y="1568263"/>
            <a:chExt cx="1814400" cy="1390613"/>
          </a:xfrm>
        </p:grpSpPr>
        <p:sp>
          <p:nvSpPr>
            <p:cNvPr id="194" name="Google Shape;194;p24"/>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95" name="Google Shape;195;p24"/>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96" name="Google Shape;196;p24"/>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97" name="Google Shape;197;p24"/>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98" name="Google Shape;198;p24"/>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with 2 columns v2">
  <p:cSld name="SECTION_TITLE_AND_DESCRIPTION_2_1_1">
    <p:bg>
      <p:bgPr>
        <a:solidFill>
          <a:schemeClr val="lt1"/>
        </a:solidFill>
        <a:effectLst/>
      </p:bgPr>
    </p:bg>
    <p:spTree>
      <p:nvGrpSpPr>
        <p:cNvPr id="1" name="Shape 199"/>
        <p:cNvGrpSpPr/>
        <p:nvPr/>
      </p:nvGrpSpPr>
      <p:grpSpPr>
        <a:xfrm>
          <a:off x="0" y="0"/>
          <a:ext cx="0" cy="0"/>
          <a:chOff x="0" y="0"/>
          <a:chExt cx="0" cy="0"/>
        </a:xfrm>
      </p:grpSpPr>
      <p:sp>
        <p:nvSpPr>
          <p:cNvPr id="200" name="Google Shape;200;p25"/>
          <p:cNvSpPr txBox="1">
            <a:spLocks noGrp="1"/>
          </p:cNvSpPr>
          <p:nvPr>
            <p:ph type="title"/>
          </p:nvPr>
        </p:nvSpPr>
        <p:spPr>
          <a:xfrm>
            <a:off x="570825" y="472050"/>
            <a:ext cx="7713900" cy="4644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25"/>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a:endParaRPr/>
          </a:p>
        </p:txBody>
      </p:sp>
      <p:sp>
        <p:nvSpPr>
          <p:cNvPr id="202" name="Google Shape;202;p25"/>
          <p:cNvSpPr txBox="1">
            <a:spLocks noGrp="1"/>
          </p:cNvSpPr>
          <p:nvPr>
            <p:ph type="body" idx="2"/>
          </p:nvPr>
        </p:nvSpPr>
        <p:spPr>
          <a:xfrm>
            <a:off x="4114125" y="1470400"/>
            <a:ext cx="4568100" cy="11637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2"/>
              </a:buClr>
              <a:buSzPts val="1100"/>
              <a:buChar char="●"/>
              <a:defRPr>
                <a:solidFill>
                  <a:schemeClr val="dk2"/>
                </a:solidFill>
              </a:defRPr>
            </a:lvl1pPr>
            <a:lvl2pPr marL="914400" lvl="1" indent="-298450">
              <a:lnSpc>
                <a:spcPct val="100000"/>
              </a:lnSpc>
              <a:spcBef>
                <a:spcPts val="0"/>
              </a:spcBef>
              <a:spcAft>
                <a:spcPts val="0"/>
              </a:spcAft>
              <a:buClr>
                <a:schemeClr val="dk2"/>
              </a:buClr>
              <a:buSzPts val="1100"/>
              <a:buChar char="○"/>
              <a:defRPr>
                <a:solidFill>
                  <a:schemeClr val="dk2"/>
                </a:solidFill>
              </a:defRPr>
            </a:lvl2pPr>
            <a:lvl3pPr marL="1371600" lvl="2" indent="-298450">
              <a:lnSpc>
                <a:spcPct val="100000"/>
              </a:lnSpc>
              <a:spcBef>
                <a:spcPts val="0"/>
              </a:spcBef>
              <a:spcAft>
                <a:spcPts val="0"/>
              </a:spcAft>
              <a:buClr>
                <a:schemeClr val="dk2"/>
              </a:buClr>
              <a:buSzPts val="1100"/>
              <a:buChar char="■"/>
              <a:defRPr>
                <a:solidFill>
                  <a:schemeClr val="dk2"/>
                </a:solidFill>
              </a:defRPr>
            </a:lvl3pPr>
            <a:lvl4pPr marL="1828800" lvl="3" indent="-298450">
              <a:lnSpc>
                <a:spcPct val="100000"/>
              </a:lnSpc>
              <a:spcBef>
                <a:spcPts val="0"/>
              </a:spcBef>
              <a:spcAft>
                <a:spcPts val="0"/>
              </a:spcAft>
              <a:buClr>
                <a:schemeClr val="dk2"/>
              </a:buClr>
              <a:buSzPts val="1100"/>
              <a:buChar char="●"/>
              <a:defRPr>
                <a:solidFill>
                  <a:schemeClr val="dk2"/>
                </a:solidFill>
              </a:defRPr>
            </a:lvl4pPr>
            <a:lvl5pPr marL="2286000" lvl="4" indent="-298450">
              <a:lnSpc>
                <a:spcPct val="100000"/>
              </a:lnSpc>
              <a:spcBef>
                <a:spcPts val="0"/>
              </a:spcBef>
              <a:spcAft>
                <a:spcPts val="0"/>
              </a:spcAft>
              <a:buClr>
                <a:schemeClr val="dk2"/>
              </a:buClr>
              <a:buSzPts val="1100"/>
              <a:buChar char="○"/>
              <a:defRPr>
                <a:solidFill>
                  <a:schemeClr val="dk2"/>
                </a:solidFill>
              </a:defRPr>
            </a:lvl5pPr>
            <a:lvl6pPr marL="2743200" lvl="5" indent="-298450">
              <a:lnSpc>
                <a:spcPct val="100000"/>
              </a:lnSpc>
              <a:spcBef>
                <a:spcPts val="0"/>
              </a:spcBef>
              <a:spcAft>
                <a:spcPts val="0"/>
              </a:spcAft>
              <a:buClr>
                <a:schemeClr val="dk2"/>
              </a:buClr>
              <a:buSzPts val="1100"/>
              <a:buChar char="■"/>
              <a:defRPr>
                <a:solidFill>
                  <a:schemeClr val="dk2"/>
                </a:solidFill>
              </a:defRPr>
            </a:lvl6pPr>
            <a:lvl7pPr marL="3200400" lvl="6" indent="-298450">
              <a:lnSpc>
                <a:spcPct val="100000"/>
              </a:lnSpc>
              <a:spcBef>
                <a:spcPts val="0"/>
              </a:spcBef>
              <a:spcAft>
                <a:spcPts val="0"/>
              </a:spcAft>
              <a:buClr>
                <a:schemeClr val="dk2"/>
              </a:buClr>
              <a:buSzPts val="1100"/>
              <a:buChar char="●"/>
              <a:defRPr>
                <a:solidFill>
                  <a:schemeClr val="dk2"/>
                </a:solidFill>
              </a:defRPr>
            </a:lvl7pPr>
            <a:lvl8pPr marL="3657600" lvl="7" indent="-298450">
              <a:lnSpc>
                <a:spcPct val="100000"/>
              </a:lnSpc>
              <a:spcBef>
                <a:spcPts val="0"/>
              </a:spcBef>
              <a:spcAft>
                <a:spcPts val="0"/>
              </a:spcAft>
              <a:buClr>
                <a:schemeClr val="dk2"/>
              </a:buClr>
              <a:buSzPts val="1100"/>
              <a:buChar char="○"/>
              <a:defRPr>
                <a:solidFill>
                  <a:schemeClr val="dk2"/>
                </a:solidFill>
              </a:defRPr>
            </a:lvl8pPr>
            <a:lvl9pPr marL="4114800" lvl="8" indent="-29845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203" name="Google Shape;203;p25"/>
          <p:cNvSpPr/>
          <p:nvPr/>
        </p:nvSpPr>
        <p:spPr>
          <a:xfrm>
            <a:off x="0" y="0"/>
            <a:ext cx="76200" cy="5143500"/>
          </a:xfrm>
          <a:prstGeom prst="rect">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04" name="Google Shape;204;p25"/>
          <p:cNvSpPr txBox="1">
            <a:spLocks noGrp="1"/>
          </p:cNvSpPr>
          <p:nvPr>
            <p:ph type="subTitle" idx="3"/>
          </p:nvPr>
        </p:nvSpPr>
        <p:spPr>
          <a:xfrm>
            <a:off x="570825" y="3042025"/>
            <a:ext cx="32964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a:endParaRPr/>
          </a:p>
        </p:txBody>
      </p:sp>
      <p:sp>
        <p:nvSpPr>
          <p:cNvPr id="205" name="Google Shape;205;p25"/>
          <p:cNvSpPr txBox="1">
            <a:spLocks noGrp="1"/>
          </p:cNvSpPr>
          <p:nvPr>
            <p:ph type="body" idx="4"/>
          </p:nvPr>
        </p:nvSpPr>
        <p:spPr>
          <a:xfrm>
            <a:off x="4114125" y="3042025"/>
            <a:ext cx="4568100" cy="11637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2"/>
              </a:buClr>
              <a:buSzPts val="1100"/>
              <a:buChar char="●"/>
              <a:defRPr>
                <a:solidFill>
                  <a:schemeClr val="dk2"/>
                </a:solidFill>
              </a:defRPr>
            </a:lvl1pPr>
            <a:lvl2pPr marL="914400" lvl="1" indent="-298450">
              <a:lnSpc>
                <a:spcPct val="100000"/>
              </a:lnSpc>
              <a:spcBef>
                <a:spcPts val="0"/>
              </a:spcBef>
              <a:spcAft>
                <a:spcPts val="0"/>
              </a:spcAft>
              <a:buClr>
                <a:schemeClr val="dk2"/>
              </a:buClr>
              <a:buSzPts val="1100"/>
              <a:buChar char="○"/>
              <a:defRPr>
                <a:solidFill>
                  <a:schemeClr val="dk2"/>
                </a:solidFill>
              </a:defRPr>
            </a:lvl2pPr>
            <a:lvl3pPr marL="1371600" lvl="2" indent="-298450">
              <a:lnSpc>
                <a:spcPct val="100000"/>
              </a:lnSpc>
              <a:spcBef>
                <a:spcPts val="0"/>
              </a:spcBef>
              <a:spcAft>
                <a:spcPts val="0"/>
              </a:spcAft>
              <a:buClr>
                <a:schemeClr val="dk2"/>
              </a:buClr>
              <a:buSzPts val="1100"/>
              <a:buChar char="■"/>
              <a:defRPr>
                <a:solidFill>
                  <a:schemeClr val="dk2"/>
                </a:solidFill>
              </a:defRPr>
            </a:lvl3pPr>
            <a:lvl4pPr marL="1828800" lvl="3" indent="-298450">
              <a:lnSpc>
                <a:spcPct val="100000"/>
              </a:lnSpc>
              <a:spcBef>
                <a:spcPts val="0"/>
              </a:spcBef>
              <a:spcAft>
                <a:spcPts val="0"/>
              </a:spcAft>
              <a:buClr>
                <a:schemeClr val="dk2"/>
              </a:buClr>
              <a:buSzPts val="1100"/>
              <a:buChar char="●"/>
              <a:defRPr>
                <a:solidFill>
                  <a:schemeClr val="dk2"/>
                </a:solidFill>
              </a:defRPr>
            </a:lvl4pPr>
            <a:lvl5pPr marL="2286000" lvl="4" indent="-298450">
              <a:lnSpc>
                <a:spcPct val="100000"/>
              </a:lnSpc>
              <a:spcBef>
                <a:spcPts val="0"/>
              </a:spcBef>
              <a:spcAft>
                <a:spcPts val="0"/>
              </a:spcAft>
              <a:buClr>
                <a:schemeClr val="dk2"/>
              </a:buClr>
              <a:buSzPts val="1100"/>
              <a:buChar char="○"/>
              <a:defRPr>
                <a:solidFill>
                  <a:schemeClr val="dk2"/>
                </a:solidFill>
              </a:defRPr>
            </a:lvl5pPr>
            <a:lvl6pPr marL="2743200" lvl="5" indent="-298450">
              <a:lnSpc>
                <a:spcPct val="100000"/>
              </a:lnSpc>
              <a:spcBef>
                <a:spcPts val="0"/>
              </a:spcBef>
              <a:spcAft>
                <a:spcPts val="0"/>
              </a:spcAft>
              <a:buClr>
                <a:schemeClr val="dk2"/>
              </a:buClr>
              <a:buSzPts val="1100"/>
              <a:buChar char="■"/>
              <a:defRPr>
                <a:solidFill>
                  <a:schemeClr val="dk2"/>
                </a:solidFill>
              </a:defRPr>
            </a:lvl6pPr>
            <a:lvl7pPr marL="3200400" lvl="6" indent="-298450">
              <a:lnSpc>
                <a:spcPct val="100000"/>
              </a:lnSpc>
              <a:spcBef>
                <a:spcPts val="0"/>
              </a:spcBef>
              <a:spcAft>
                <a:spcPts val="0"/>
              </a:spcAft>
              <a:buClr>
                <a:schemeClr val="dk2"/>
              </a:buClr>
              <a:buSzPts val="1100"/>
              <a:buChar char="●"/>
              <a:defRPr>
                <a:solidFill>
                  <a:schemeClr val="dk2"/>
                </a:solidFill>
              </a:defRPr>
            </a:lvl7pPr>
            <a:lvl8pPr marL="3657600" lvl="7" indent="-298450">
              <a:lnSpc>
                <a:spcPct val="100000"/>
              </a:lnSpc>
              <a:spcBef>
                <a:spcPts val="0"/>
              </a:spcBef>
              <a:spcAft>
                <a:spcPts val="0"/>
              </a:spcAft>
              <a:buClr>
                <a:schemeClr val="dk2"/>
              </a:buClr>
              <a:buSzPts val="1100"/>
              <a:buChar char="○"/>
              <a:defRPr>
                <a:solidFill>
                  <a:schemeClr val="dk2"/>
                </a:solidFill>
              </a:defRPr>
            </a:lvl8pPr>
            <a:lvl9pPr marL="4114800" lvl="8" indent="-29845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206" name="Google Shape;206;p25"/>
          <p:cNvSpPr/>
          <p:nvPr/>
        </p:nvSpPr>
        <p:spPr>
          <a:xfrm>
            <a:off x="8767975" y="0"/>
            <a:ext cx="375900" cy="5143500"/>
          </a:xfrm>
          <a:prstGeom prst="rect">
            <a:avLst/>
          </a:prstGeom>
          <a:solidFill>
            <a:schemeClr val="accent2"/>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with 3 columns">
  <p:cSld name="SECTION_TITLE_AND_DESCRIPTION_2_1_1_1">
    <p:bg>
      <p:bgPr>
        <a:solidFill>
          <a:schemeClr val="lt1"/>
        </a:solidFill>
        <a:effectLst/>
      </p:bgPr>
    </p:bg>
    <p:spTree>
      <p:nvGrpSpPr>
        <p:cNvPr id="1" name="Shape 207"/>
        <p:cNvGrpSpPr/>
        <p:nvPr/>
      </p:nvGrpSpPr>
      <p:grpSpPr>
        <a:xfrm>
          <a:off x="0" y="0"/>
          <a:ext cx="0" cy="0"/>
          <a:chOff x="0" y="0"/>
          <a:chExt cx="0" cy="0"/>
        </a:xfrm>
      </p:grpSpPr>
      <p:sp>
        <p:nvSpPr>
          <p:cNvPr id="208" name="Google Shape;208;p26"/>
          <p:cNvSpPr txBox="1">
            <a:spLocks noGrp="1"/>
          </p:cNvSpPr>
          <p:nvPr>
            <p:ph type="title"/>
          </p:nvPr>
        </p:nvSpPr>
        <p:spPr>
          <a:xfrm>
            <a:off x="570825" y="472050"/>
            <a:ext cx="7713900" cy="4644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9" name="Google Shape;209;p26"/>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a:endParaRPr/>
          </a:p>
        </p:txBody>
      </p:sp>
      <p:sp>
        <p:nvSpPr>
          <p:cNvPr id="210" name="Google Shape;210;p26"/>
          <p:cNvSpPr txBox="1">
            <a:spLocks noGrp="1"/>
          </p:cNvSpPr>
          <p:nvPr>
            <p:ph type="body" idx="2"/>
          </p:nvPr>
        </p:nvSpPr>
        <p:spPr>
          <a:xfrm>
            <a:off x="4114125" y="1470400"/>
            <a:ext cx="4568100" cy="5799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2"/>
              </a:buClr>
              <a:buSzPts val="1100"/>
              <a:buChar char="●"/>
              <a:defRPr>
                <a:solidFill>
                  <a:schemeClr val="dk2"/>
                </a:solidFill>
              </a:defRPr>
            </a:lvl1pPr>
            <a:lvl2pPr marL="914400" lvl="1" indent="-298450">
              <a:lnSpc>
                <a:spcPct val="100000"/>
              </a:lnSpc>
              <a:spcBef>
                <a:spcPts val="0"/>
              </a:spcBef>
              <a:spcAft>
                <a:spcPts val="0"/>
              </a:spcAft>
              <a:buClr>
                <a:schemeClr val="dk2"/>
              </a:buClr>
              <a:buSzPts val="1100"/>
              <a:buChar char="○"/>
              <a:defRPr>
                <a:solidFill>
                  <a:schemeClr val="dk2"/>
                </a:solidFill>
              </a:defRPr>
            </a:lvl2pPr>
            <a:lvl3pPr marL="1371600" lvl="2" indent="-298450">
              <a:lnSpc>
                <a:spcPct val="100000"/>
              </a:lnSpc>
              <a:spcBef>
                <a:spcPts val="0"/>
              </a:spcBef>
              <a:spcAft>
                <a:spcPts val="0"/>
              </a:spcAft>
              <a:buClr>
                <a:schemeClr val="dk2"/>
              </a:buClr>
              <a:buSzPts val="1100"/>
              <a:buChar char="■"/>
              <a:defRPr>
                <a:solidFill>
                  <a:schemeClr val="dk2"/>
                </a:solidFill>
              </a:defRPr>
            </a:lvl3pPr>
            <a:lvl4pPr marL="1828800" lvl="3" indent="-298450">
              <a:lnSpc>
                <a:spcPct val="100000"/>
              </a:lnSpc>
              <a:spcBef>
                <a:spcPts val="0"/>
              </a:spcBef>
              <a:spcAft>
                <a:spcPts val="0"/>
              </a:spcAft>
              <a:buClr>
                <a:schemeClr val="dk2"/>
              </a:buClr>
              <a:buSzPts val="1100"/>
              <a:buChar char="●"/>
              <a:defRPr>
                <a:solidFill>
                  <a:schemeClr val="dk2"/>
                </a:solidFill>
              </a:defRPr>
            </a:lvl4pPr>
            <a:lvl5pPr marL="2286000" lvl="4" indent="-298450">
              <a:lnSpc>
                <a:spcPct val="100000"/>
              </a:lnSpc>
              <a:spcBef>
                <a:spcPts val="0"/>
              </a:spcBef>
              <a:spcAft>
                <a:spcPts val="0"/>
              </a:spcAft>
              <a:buClr>
                <a:schemeClr val="dk2"/>
              </a:buClr>
              <a:buSzPts val="1100"/>
              <a:buChar char="○"/>
              <a:defRPr>
                <a:solidFill>
                  <a:schemeClr val="dk2"/>
                </a:solidFill>
              </a:defRPr>
            </a:lvl5pPr>
            <a:lvl6pPr marL="2743200" lvl="5" indent="-298450">
              <a:lnSpc>
                <a:spcPct val="100000"/>
              </a:lnSpc>
              <a:spcBef>
                <a:spcPts val="0"/>
              </a:spcBef>
              <a:spcAft>
                <a:spcPts val="0"/>
              </a:spcAft>
              <a:buClr>
                <a:schemeClr val="dk2"/>
              </a:buClr>
              <a:buSzPts val="1100"/>
              <a:buChar char="■"/>
              <a:defRPr>
                <a:solidFill>
                  <a:schemeClr val="dk2"/>
                </a:solidFill>
              </a:defRPr>
            </a:lvl6pPr>
            <a:lvl7pPr marL="3200400" lvl="6" indent="-298450">
              <a:lnSpc>
                <a:spcPct val="100000"/>
              </a:lnSpc>
              <a:spcBef>
                <a:spcPts val="0"/>
              </a:spcBef>
              <a:spcAft>
                <a:spcPts val="0"/>
              </a:spcAft>
              <a:buClr>
                <a:schemeClr val="dk2"/>
              </a:buClr>
              <a:buSzPts val="1100"/>
              <a:buChar char="●"/>
              <a:defRPr>
                <a:solidFill>
                  <a:schemeClr val="dk2"/>
                </a:solidFill>
              </a:defRPr>
            </a:lvl7pPr>
            <a:lvl8pPr marL="3657600" lvl="7" indent="-298450">
              <a:lnSpc>
                <a:spcPct val="100000"/>
              </a:lnSpc>
              <a:spcBef>
                <a:spcPts val="0"/>
              </a:spcBef>
              <a:spcAft>
                <a:spcPts val="0"/>
              </a:spcAft>
              <a:buClr>
                <a:schemeClr val="dk2"/>
              </a:buClr>
              <a:buSzPts val="1100"/>
              <a:buChar char="○"/>
              <a:defRPr>
                <a:solidFill>
                  <a:schemeClr val="dk2"/>
                </a:solidFill>
              </a:defRPr>
            </a:lvl8pPr>
            <a:lvl9pPr marL="4114800" lvl="8" indent="-29845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211" name="Google Shape;211;p26"/>
          <p:cNvSpPr/>
          <p:nvPr/>
        </p:nvSpPr>
        <p:spPr>
          <a:xfrm>
            <a:off x="0" y="0"/>
            <a:ext cx="76200" cy="5143500"/>
          </a:xfrm>
          <a:prstGeom prst="rect">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12" name="Google Shape;212;p26"/>
          <p:cNvSpPr/>
          <p:nvPr/>
        </p:nvSpPr>
        <p:spPr>
          <a:xfrm>
            <a:off x="8767975" y="0"/>
            <a:ext cx="375900" cy="5143500"/>
          </a:xfrm>
          <a:prstGeom prst="rect">
            <a:avLst/>
          </a:prstGeom>
          <a:solidFill>
            <a:schemeClr val="accent2"/>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13" name="Google Shape;213;p26"/>
          <p:cNvSpPr txBox="1">
            <a:spLocks noGrp="1"/>
          </p:cNvSpPr>
          <p:nvPr>
            <p:ph type="subTitle" idx="3"/>
          </p:nvPr>
        </p:nvSpPr>
        <p:spPr>
          <a:xfrm>
            <a:off x="570825" y="2504100"/>
            <a:ext cx="32964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a:endParaRPr/>
          </a:p>
        </p:txBody>
      </p:sp>
      <p:sp>
        <p:nvSpPr>
          <p:cNvPr id="214" name="Google Shape;214;p26"/>
          <p:cNvSpPr txBox="1">
            <a:spLocks noGrp="1"/>
          </p:cNvSpPr>
          <p:nvPr>
            <p:ph type="body" idx="4"/>
          </p:nvPr>
        </p:nvSpPr>
        <p:spPr>
          <a:xfrm>
            <a:off x="4114125" y="2504100"/>
            <a:ext cx="4568100" cy="5799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2"/>
              </a:buClr>
              <a:buSzPts val="1100"/>
              <a:buChar char="●"/>
              <a:defRPr>
                <a:solidFill>
                  <a:schemeClr val="dk2"/>
                </a:solidFill>
              </a:defRPr>
            </a:lvl1pPr>
            <a:lvl2pPr marL="914400" lvl="1" indent="-298450">
              <a:lnSpc>
                <a:spcPct val="100000"/>
              </a:lnSpc>
              <a:spcBef>
                <a:spcPts val="0"/>
              </a:spcBef>
              <a:spcAft>
                <a:spcPts val="0"/>
              </a:spcAft>
              <a:buClr>
                <a:schemeClr val="dk2"/>
              </a:buClr>
              <a:buSzPts val="1100"/>
              <a:buChar char="○"/>
              <a:defRPr>
                <a:solidFill>
                  <a:schemeClr val="dk2"/>
                </a:solidFill>
              </a:defRPr>
            </a:lvl2pPr>
            <a:lvl3pPr marL="1371600" lvl="2" indent="-298450">
              <a:lnSpc>
                <a:spcPct val="100000"/>
              </a:lnSpc>
              <a:spcBef>
                <a:spcPts val="0"/>
              </a:spcBef>
              <a:spcAft>
                <a:spcPts val="0"/>
              </a:spcAft>
              <a:buClr>
                <a:schemeClr val="dk2"/>
              </a:buClr>
              <a:buSzPts val="1100"/>
              <a:buChar char="■"/>
              <a:defRPr>
                <a:solidFill>
                  <a:schemeClr val="dk2"/>
                </a:solidFill>
              </a:defRPr>
            </a:lvl3pPr>
            <a:lvl4pPr marL="1828800" lvl="3" indent="-298450">
              <a:lnSpc>
                <a:spcPct val="100000"/>
              </a:lnSpc>
              <a:spcBef>
                <a:spcPts val="0"/>
              </a:spcBef>
              <a:spcAft>
                <a:spcPts val="0"/>
              </a:spcAft>
              <a:buClr>
                <a:schemeClr val="dk2"/>
              </a:buClr>
              <a:buSzPts val="1100"/>
              <a:buChar char="●"/>
              <a:defRPr>
                <a:solidFill>
                  <a:schemeClr val="dk2"/>
                </a:solidFill>
              </a:defRPr>
            </a:lvl4pPr>
            <a:lvl5pPr marL="2286000" lvl="4" indent="-298450">
              <a:lnSpc>
                <a:spcPct val="100000"/>
              </a:lnSpc>
              <a:spcBef>
                <a:spcPts val="0"/>
              </a:spcBef>
              <a:spcAft>
                <a:spcPts val="0"/>
              </a:spcAft>
              <a:buClr>
                <a:schemeClr val="dk2"/>
              </a:buClr>
              <a:buSzPts val="1100"/>
              <a:buChar char="○"/>
              <a:defRPr>
                <a:solidFill>
                  <a:schemeClr val="dk2"/>
                </a:solidFill>
              </a:defRPr>
            </a:lvl5pPr>
            <a:lvl6pPr marL="2743200" lvl="5" indent="-298450">
              <a:lnSpc>
                <a:spcPct val="100000"/>
              </a:lnSpc>
              <a:spcBef>
                <a:spcPts val="0"/>
              </a:spcBef>
              <a:spcAft>
                <a:spcPts val="0"/>
              </a:spcAft>
              <a:buClr>
                <a:schemeClr val="dk2"/>
              </a:buClr>
              <a:buSzPts val="1100"/>
              <a:buChar char="■"/>
              <a:defRPr>
                <a:solidFill>
                  <a:schemeClr val="dk2"/>
                </a:solidFill>
              </a:defRPr>
            </a:lvl6pPr>
            <a:lvl7pPr marL="3200400" lvl="6" indent="-298450">
              <a:lnSpc>
                <a:spcPct val="100000"/>
              </a:lnSpc>
              <a:spcBef>
                <a:spcPts val="0"/>
              </a:spcBef>
              <a:spcAft>
                <a:spcPts val="0"/>
              </a:spcAft>
              <a:buClr>
                <a:schemeClr val="dk2"/>
              </a:buClr>
              <a:buSzPts val="1100"/>
              <a:buChar char="●"/>
              <a:defRPr>
                <a:solidFill>
                  <a:schemeClr val="dk2"/>
                </a:solidFill>
              </a:defRPr>
            </a:lvl7pPr>
            <a:lvl8pPr marL="3657600" lvl="7" indent="-298450">
              <a:lnSpc>
                <a:spcPct val="100000"/>
              </a:lnSpc>
              <a:spcBef>
                <a:spcPts val="0"/>
              </a:spcBef>
              <a:spcAft>
                <a:spcPts val="0"/>
              </a:spcAft>
              <a:buClr>
                <a:schemeClr val="dk2"/>
              </a:buClr>
              <a:buSzPts val="1100"/>
              <a:buChar char="○"/>
              <a:defRPr>
                <a:solidFill>
                  <a:schemeClr val="dk2"/>
                </a:solidFill>
              </a:defRPr>
            </a:lvl8pPr>
            <a:lvl9pPr marL="4114800" lvl="8" indent="-29845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215" name="Google Shape;215;p26"/>
          <p:cNvSpPr txBox="1">
            <a:spLocks noGrp="1"/>
          </p:cNvSpPr>
          <p:nvPr>
            <p:ph type="subTitle" idx="5"/>
          </p:nvPr>
        </p:nvSpPr>
        <p:spPr>
          <a:xfrm>
            <a:off x="570825" y="3537800"/>
            <a:ext cx="32964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a:endParaRPr/>
          </a:p>
        </p:txBody>
      </p:sp>
      <p:sp>
        <p:nvSpPr>
          <p:cNvPr id="216" name="Google Shape;216;p26"/>
          <p:cNvSpPr txBox="1">
            <a:spLocks noGrp="1"/>
          </p:cNvSpPr>
          <p:nvPr>
            <p:ph type="body" idx="6"/>
          </p:nvPr>
        </p:nvSpPr>
        <p:spPr>
          <a:xfrm>
            <a:off x="4114125" y="3537800"/>
            <a:ext cx="4568100" cy="5799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2"/>
              </a:buClr>
              <a:buSzPts val="1100"/>
              <a:buChar char="●"/>
              <a:defRPr>
                <a:solidFill>
                  <a:schemeClr val="dk2"/>
                </a:solidFill>
              </a:defRPr>
            </a:lvl1pPr>
            <a:lvl2pPr marL="914400" lvl="1" indent="-298450">
              <a:lnSpc>
                <a:spcPct val="100000"/>
              </a:lnSpc>
              <a:spcBef>
                <a:spcPts val="0"/>
              </a:spcBef>
              <a:spcAft>
                <a:spcPts val="0"/>
              </a:spcAft>
              <a:buClr>
                <a:schemeClr val="dk2"/>
              </a:buClr>
              <a:buSzPts val="1100"/>
              <a:buChar char="○"/>
              <a:defRPr>
                <a:solidFill>
                  <a:schemeClr val="dk2"/>
                </a:solidFill>
              </a:defRPr>
            </a:lvl2pPr>
            <a:lvl3pPr marL="1371600" lvl="2" indent="-298450">
              <a:lnSpc>
                <a:spcPct val="100000"/>
              </a:lnSpc>
              <a:spcBef>
                <a:spcPts val="0"/>
              </a:spcBef>
              <a:spcAft>
                <a:spcPts val="0"/>
              </a:spcAft>
              <a:buClr>
                <a:schemeClr val="dk2"/>
              </a:buClr>
              <a:buSzPts val="1100"/>
              <a:buChar char="■"/>
              <a:defRPr>
                <a:solidFill>
                  <a:schemeClr val="dk2"/>
                </a:solidFill>
              </a:defRPr>
            </a:lvl3pPr>
            <a:lvl4pPr marL="1828800" lvl="3" indent="-298450">
              <a:lnSpc>
                <a:spcPct val="100000"/>
              </a:lnSpc>
              <a:spcBef>
                <a:spcPts val="0"/>
              </a:spcBef>
              <a:spcAft>
                <a:spcPts val="0"/>
              </a:spcAft>
              <a:buClr>
                <a:schemeClr val="dk2"/>
              </a:buClr>
              <a:buSzPts val="1100"/>
              <a:buChar char="●"/>
              <a:defRPr>
                <a:solidFill>
                  <a:schemeClr val="dk2"/>
                </a:solidFill>
              </a:defRPr>
            </a:lvl4pPr>
            <a:lvl5pPr marL="2286000" lvl="4" indent="-298450">
              <a:lnSpc>
                <a:spcPct val="100000"/>
              </a:lnSpc>
              <a:spcBef>
                <a:spcPts val="0"/>
              </a:spcBef>
              <a:spcAft>
                <a:spcPts val="0"/>
              </a:spcAft>
              <a:buClr>
                <a:schemeClr val="dk2"/>
              </a:buClr>
              <a:buSzPts val="1100"/>
              <a:buChar char="○"/>
              <a:defRPr>
                <a:solidFill>
                  <a:schemeClr val="dk2"/>
                </a:solidFill>
              </a:defRPr>
            </a:lvl5pPr>
            <a:lvl6pPr marL="2743200" lvl="5" indent="-298450">
              <a:lnSpc>
                <a:spcPct val="100000"/>
              </a:lnSpc>
              <a:spcBef>
                <a:spcPts val="0"/>
              </a:spcBef>
              <a:spcAft>
                <a:spcPts val="0"/>
              </a:spcAft>
              <a:buClr>
                <a:schemeClr val="dk2"/>
              </a:buClr>
              <a:buSzPts val="1100"/>
              <a:buChar char="■"/>
              <a:defRPr>
                <a:solidFill>
                  <a:schemeClr val="dk2"/>
                </a:solidFill>
              </a:defRPr>
            </a:lvl6pPr>
            <a:lvl7pPr marL="3200400" lvl="6" indent="-298450">
              <a:lnSpc>
                <a:spcPct val="100000"/>
              </a:lnSpc>
              <a:spcBef>
                <a:spcPts val="0"/>
              </a:spcBef>
              <a:spcAft>
                <a:spcPts val="0"/>
              </a:spcAft>
              <a:buClr>
                <a:schemeClr val="dk2"/>
              </a:buClr>
              <a:buSzPts val="1100"/>
              <a:buChar char="●"/>
              <a:defRPr>
                <a:solidFill>
                  <a:schemeClr val="dk2"/>
                </a:solidFill>
              </a:defRPr>
            </a:lvl7pPr>
            <a:lvl8pPr marL="3657600" lvl="7" indent="-298450">
              <a:lnSpc>
                <a:spcPct val="100000"/>
              </a:lnSpc>
              <a:spcBef>
                <a:spcPts val="0"/>
              </a:spcBef>
              <a:spcAft>
                <a:spcPts val="0"/>
              </a:spcAft>
              <a:buClr>
                <a:schemeClr val="dk2"/>
              </a:buClr>
              <a:buSzPts val="1100"/>
              <a:buChar char="○"/>
              <a:defRPr>
                <a:solidFill>
                  <a:schemeClr val="dk2"/>
                </a:solidFill>
              </a:defRPr>
            </a:lvl8pPr>
            <a:lvl9pPr marL="4114800" lvl="8" indent="-298450">
              <a:lnSpc>
                <a:spcPct val="100000"/>
              </a:lnSpc>
              <a:spcBef>
                <a:spcPts val="0"/>
              </a:spcBef>
              <a:spcAft>
                <a:spcPts val="0"/>
              </a:spcAft>
              <a:buClr>
                <a:schemeClr val="dk2"/>
              </a:buClr>
              <a:buSzPts val="1100"/>
              <a:buChar char="■"/>
              <a:defRPr>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with 4 key metrics v3">
  <p:cSld name="SECTION_TITLE_AND_DESCRIPTION_1">
    <p:bg>
      <p:bgPr>
        <a:solidFill>
          <a:schemeClr val="dk1"/>
        </a:solidFill>
        <a:effectLst/>
      </p:bgPr>
    </p:bg>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xfrm>
            <a:off x="361276" y="472050"/>
            <a:ext cx="8418300" cy="464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219" name="Google Shape;219;p27"/>
          <p:cNvSpPr txBox="1">
            <a:spLocks noGrp="1"/>
          </p:cNvSpPr>
          <p:nvPr>
            <p:ph type="subTitle" idx="1"/>
          </p:nvPr>
        </p:nvSpPr>
        <p:spPr>
          <a:xfrm>
            <a:off x="364500" y="2022852"/>
            <a:ext cx="2004000" cy="406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800"/>
              <a:buFont typeface="Work Sans SemiBold"/>
              <a:buNone/>
              <a:defRPr sz="1800">
                <a:solidFill>
                  <a:schemeClr val="accent3"/>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220" name="Google Shape;220;p27"/>
          <p:cNvSpPr txBox="1">
            <a:spLocks noGrp="1"/>
          </p:cNvSpPr>
          <p:nvPr>
            <p:ph type="body" idx="2"/>
          </p:nvPr>
        </p:nvSpPr>
        <p:spPr>
          <a:xfrm>
            <a:off x="364500" y="3041950"/>
            <a:ext cx="2004000" cy="557400"/>
          </a:xfrm>
          <a:prstGeom prst="rect">
            <a:avLst/>
          </a:prstGeom>
        </p:spPr>
        <p:txBody>
          <a:bodyPr spcFirstLastPara="1" wrap="square" lIns="91425" tIns="91425" rIns="91425" bIns="91425" anchor="t" anchorCtr="0">
            <a:noAutofit/>
          </a:bodyPr>
          <a:lstStyle>
            <a:lvl1pPr marL="457200" lvl="0" indent="-298450" algn="ctr">
              <a:lnSpc>
                <a:spcPct val="100000"/>
              </a:lnSpc>
              <a:spcBef>
                <a:spcPts val="0"/>
              </a:spcBef>
              <a:spcAft>
                <a:spcPts val="0"/>
              </a:spcAft>
              <a:buClr>
                <a:schemeClr val="lt2"/>
              </a:buClr>
              <a:buSzPts val="1100"/>
              <a:buChar char="●"/>
              <a:defRPr>
                <a:solidFill>
                  <a:schemeClr val="lt2"/>
                </a:solidFill>
              </a:defRPr>
            </a:lvl1pPr>
            <a:lvl2pPr marL="914400" lvl="1" indent="-298450" algn="ctr">
              <a:lnSpc>
                <a:spcPct val="100000"/>
              </a:lnSpc>
              <a:spcBef>
                <a:spcPts val="0"/>
              </a:spcBef>
              <a:spcAft>
                <a:spcPts val="0"/>
              </a:spcAft>
              <a:buClr>
                <a:schemeClr val="lt2"/>
              </a:buClr>
              <a:buSzPts val="1100"/>
              <a:buChar char="○"/>
              <a:defRPr>
                <a:solidFill>
                  <a:schemeClr val="lt2"/>
                </a:solidFill>
              </a:defRPr>
            </a:lvl2pPr>
            <a:lvl3pPr marL="1371600" lvl="2" indent="-298450" algn="ctr">
              <a:lnSpc>
                <a:spcPct val="100000"/>
              </a:lnSpc>
              <a:spcBef>
                <a:spcPts val="0"/>
              </a:spcBef>
              <a:spcAft>
                <a:spcPts val="0"/>
              </a:spcAft>
              <a:buClr>
                <a:schemeClr val="lt2"/>
              </a:buClr>
              <a:buSzPts val="1100"/>
              <a:buChar char="■"/>
              <a:defRPr>
                <a:solidFill>
                  <a:schemeClr val="lt2"/>
                </a:solidFill>
              </a:defRPr>
            </a:lvl3pPr>
            <a:lvl4pPr marL="1828800" lvl="3" indent="-298450" algn="ctr">
              <a:lnSpc>
                <a:spcPct val="100000"/>
              </a:lnSpc>
              <a:spcBef>
                <a:spcPts val="0"/>
              </a:spcBef>
              <a:spcAft>
                <a:spcPts val="0"/>
              </a:spcAft>
              <a:buClr>
                <a:schemeClr val="lt2"/>
              </a:buClr>
              <a:buSzPts val="1100"/>
              <a:buChar char="●"/>
              <a:defRPr>
                <a:solidFill>
                  <a:schemeClr val="lt2"/>
                </a:solidFill>
              </a:defRPr>
            </a:lvl4pPr>
            <a:lvl5pPr marL="2286000" lvl="4" indent="-298450" algn="ctr">
              <a:lnSpc>
                <a:spcPct val="100000"/>
              </a:lnSpc>
              <a:spcBef>
                <a:spcPts val="0"/>
              </a:spcBef>
              <a:spcAft>
                <a:spcPts val="0"/>
              </a:spcAft>
              <a:buClr>
                <a:schemeClr val="lt2"/>
              </a:buClr>
              <a:buSzPts val="1100"/>
              <a:buChar char="○"/>
              <a:defRPr>
                <a:solidFill>
                  <a:schemeClr val="lt2"/>
                </a:solidFill>
              </a:defRPr>
            </a:lvl5pPr>
            <a:lvl6pPr marL="2743200" lvl="5" indent="-298450" algn="ctr">
              <a:lnSpc>
                <a:spcPct val="100000"/>
              </a:lnSpc>
              <a:spcBef>
                <a:spcPts val="0"/>
              </a:spcBef>
              <a:spcAft>
                <a:spcPts val="0"/>
              </a:spcAft>
              <a:buClr>
                <a:schemeClr val="lt2"/>
              </a:buClr>
              <a:buSzPts val="1100"/>
              <a:buChar char="■"/>
              <a:defRPr>
                <a:solidFill>
                  <a:schemeClr val="lt2"/>
                </a:solidFill>
              </a:defRPr>
            </a:lvl6pPr>
            <a:lvl7pPr marL="3200400" lvl="6" indent="-298450" algn="ctr">
              <a:lnSpc>
                <a:spcPct val="100000"/>
              </a:lnSpc>
              <a:spcBef>
                <a:spcPts val="0"/>
              </a:spcBef>
              <a:spcAft>
                <a:spcPts val="0"/>
              </a:spcAft>
              <a:buClr>
                <a:schemeClr val="lt2"/>
              </a:buClr>
              <a:buSzPts val="1100"/>
              <a:buChar char="●"/>
              <a:defRPr>
                <a:solidFill>
                  <a:schemeClr val="lt2"/>
                </a:solidFill>
              </a:defRPr>
            </a:lvl7pPr>
            <a:lvl8pPr marL="3657600" lvl="7" indent="-298450" algn="ctr">
              <a:lnSpc>
                <a:spcPct val="100000"/>
              </a:lnSpc>
              <a:spcBef>
                <a:spcPts val="0"/>
              </a:spcBef>
              <a:spcAft>
                <a:spcPts val="0"/>
              </a:spcAft>
              <a:buClr>
                <a:schemeClr val="lt2"/>
              </a:buClr>
              <a:buSzPts val="1100"/>
              <a:buChar char="○"/>
              <a:defRPr>
                <a:solidFill>
                  <a:schemeClr val="lt2"/>
                </a:solidFill>
              </a:defRPr>
            </a:lvl8pPr>
            <a:lvl9pPr marL="4114800" lvl="8" indent="-298450" algn="ctr">
              <a:lnSpc>
                <a:spcPct val="100000"/>
              </a:lnSpc>
              <a:spcBef>
                <a:spcPts val="0"/>
              </a:spcBef>
              <a:spcAft>
                <a:spcPts val="0"/>
              </a:spcAft>
              <a:buClr>
                <a:schemeClr val="lt2"/>
              </a:buClr>
              <a:buSzPts val="1100"/>
              <a:buChar char="■"/>
              <a:defRPr>
                <a:solidFill>
                  <a:schemeClr val="lt2"/>
                </a:solidFill>
              </a:defRPr>
            </a:lvl9pPr>
          </a:lstStyle>
          <a:p>
            <a:endParaRPr/>
          </a:p>
        </p:txBody>
      </p:sp>
      <p:sp>
        <p:nvSpPr>
          <p:cNvPr id="221" name="Google Shape;221;p27"/>
          <p:cNvSpPr txBox="1">
            <a:spLocks noGrp="1"/>
          </p:cNvSpPr>
          <p:nvPr>
            <p:ph type="subTitle" idx="3"/>
          </p:nvPr>
        </p:nvSpPr>
        <p:spPr>
          <a:xfrm>
            <a:off x="2517475" y="2022852"/>
            <a:ext cx="2004000" cy="406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4"/>
              </a:buClr>
              <a:buSzPts val="1800"/>
              <a:buFont typeface="Work Sans SemiBold"/>
              <a:buNone/>
              <a:defRPr sz="1800">
                <a:solidFill>
                  <a:schemeClr val="accent4"/>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222" name="Google Shape;222;p27"/>
          <p:cNvSpPr txBox="1">
            <a:spLocks noGrp="1"/>
          </p:cNvSpPr>
          <p:nvPr>
            <p:ph type="body" idx="4"/>
          </p:nvPr>
        </p:nvSpPr>
        <p:spPr>
          <a:xfrm>
            <a:off x="2517475" y="3041950"/>
            <a:ext cx="2004000" cy="557400"/>
          </a:xfrm>
          <a:prstGeom prst="rect">
            <a:avLst/>
          </a:prstGeom>
        </p:spPr>
        <p:txBody>
          <a:bodyPr spcFirstLastPara="1" wrap="square" lIns="91425" tIns="91425" rIns="91425" bIns="91425" anchor="t" anchorCtr="0">
            <a:noAutofit/>
          </a:bodyPr>
          <a:lstStyle>
            <a:lvl1pPr marL="457200" lvl="0" indent="-298450" algn="ctr">
              <a:lnSpc>
                <a:spcPct val="100000"/>
              </a:lnSpc>
              <a:spcBef>
                <a:spcPts val="0"/>
              </a:spcBef>
              <a:spcAft>
                <a:spcPts val="0"/>
              </a:spcAft>
              <a:buClr>
                <a:schemeClr val="lt2"/>
              </a:buClr>
              <a:buSzPts val="1100"/>
              <a:buChar char="●"/>
              <a:defRPr>
                <a:solidFill>
                  <a:schemeClr val="lt2"/>
                </a:solidFill>
              </a:defRPr>
            </a:lvl1pPr>
            <a:lvl2pPr marL="914400" lvl="1" indent="-298450" algn="ctr">
              <a:lnSpc>
                <a:spcPct val="100000"/>
              </a:lnSpc>
              <a:spcBef>
                <a:spcPts val="0"/>
              </a:spcBef>
              <a:spcAft>
                <a:spcPts val="0"/>
              </a:spcAft>
              <a:buClr>
                <a:schemeClr val="lt2"/>
              </a:buClr>
              <a:buSzPts val="1100"/>
              <a:buChar char="○"/>
              <a:defRPr>
                <a:solidFill>
                  <a:schemeClr val="lt2"/>
                </a:solidFill>
              </a:defRPr>
            </a:lvl2pPr>
            <a:lvl3pPr marL="1371600" lvl="2" indent="-298450" algn="ctr">
              <a:lnSpc>
                <a:spcPct val="100000"/>
              </a:lnSpc>
              <a:spcBef>
                <a:spcPts val="0"/>
              </a:spcBef>
              <a:spcAft>
                <a:spcPts val="0"/>
              </a:spcAft>
              <a:buClr>
                <a:schemeClr val="lt2"/>
              </a:buClr>
              <a:buSzPts val="1100"/>
              <a:buChar char="■"/>
              <a:defRPr>
                <a:solidFill>
                  <a:schemeClr val="lt2"/>
                </a:solidFill>
              </a:defRPr>
            </a:lvl3pPr>
            <a:lvl4pPr marL="1828800" lvl="3" indent="-298450" algn="ctr">
              <a:lnSpc>
                <a:spcPct val="100000"/>
              </a:lnSpc>
              <a:spcBef>
                <a:spcPts val="0"/>
              </a:spcBef>
              <a:spcAft>
                <a:spcPts val="0"/>
              </a:spcAft>
              <a:buClr>
                <a:schemeClr val="lt2"/>
              </a:buClr>
              <a:buSzPts val="1100"/>
              <a:buChar char="●"/>
              <a:defRPr>
                <a:solidFill>
                  <a:schemeClr val="lt2"/>
                </a:solidFill>
              </a:defRPr>
            </a:lvl4pPr>
            <a:lvl5pPr marL="2286000" lvl="4" indent="-298450" algn="ctr">
              <a:lnSpc>
                <a:spcPct val="100000"/>
              </a:lnSpc>
              <a:spcBef>
                <a:spcPts val="0"/>
              </a:spcBef>
              <a:spcAft>
                <a:spcPts val="0"/>
              </a:spcAft>
              <a:buClr>
                <a:schemeClr val="lt2"/>
              </a:buClr>
              <a:buSzPts val="1100"/>
              <a:buChar char="○"/>
              <a:defRPr>
                <a:solidFill>
                  <a:schemeClr val="lt2"/>
                </a:solidFill>
              </a:defRPr>
            </a:lvl5pPr>
            <a:lvl6pPr marL="2743200" lvl="5" indent="-298450" algn="ctr">
              <a:lnSpc>
                <a:spcPct val="100000"/>
              </a:lnSpc>
              <a:spcBef>
                <a:spcPts val="0"/>
              </a:spcBef>
              <a:spcAft>
                <a:spcPts val="0"/>
              </a:spcAft>
              <a:buClr>
                <a:schemeClr val="lt2"/>
              </a:buClr>
              <a:buSzPts val="1100"/>
              <a:buChar char="■"/>
              <a:defRPr>
                <a:solidFill>
                  <a:schemeClr val="lt2"/>
                </a:solidFill>
              </a:defRPr>
            </a:lvl6pPr>
            <a:lvl7pPr marL="3200400" lvl="6" indent="-298450" algn="ctr">
              <a:lnSpc>
                <a:spcPct val="100000"/>
              </a:lnSpc>
              <a:spcBef>
                <a:spcPts val="0"/>
              </a:spcBef>
              <a:spcAft>
                <a:spcPts val="0"/>
              </a:spcAft>
              <a:buClr>
                <a:schemeClr val="lt2"/>
              </a:buClr>
              <a:buSzPts val="1100"/>
              <a:buChar char="●"/>
              <a:defRPr>
                <a:solidFill>
                  <a:schemeClr val="lt2"/>
                </a:solidFill>
              </a:defRPr>
            </a:lvl7pPr>
            <a:lvl8pPr marL="3657600" lvl="7" indent="-298450" algn="ctr">
              <a:lnSpc>
                <a:spcPct val="100000"/>
              </a:lnSpc>
              <a:spcBef>
                <a:spcPts val="0"/>
              </a:spcBef>
              <a:spcAft>
                <a:spcPts val="0"/>
              </a:spcAft>
              <a:buClr>
                <a:schemeClr val="lt2"/>
              </a:buClr>
              <a:buSzPts val="1100"/>
              <a:buChar char="○"/>
              <a:defRPr>
                <a:solidFill>
                  <a:schemeClr val="lt2"/>
                </a:solidFill>
              </a:defRPr>
            </a:lvl8pPr>
            <a:lvl9pPr marL="4114800" lvl="8" indent="-298450" algn="ctr">
              <a:lnSpc>
                <a:spcPct val="100000"/>
              </a:lnSpc>
              <a:spcBef>
                <a:spcPts val="0"/>
              </a:spcBef>
              <a:spcAft>
                <a:spcPts val="0"/>
              </a:spcAft>
              <a:buClr>
                <a:schemeClr val="lt2"/>
              </a:buClr>
              <a:buSzPts val="1100"/>
              <a:buChar char="■"/>
              <a:defRPr>
                <a:solidFill>
                  <a:schemeClr val="lt2"/>
                </a:solidFill>
              </a:defRPr>
            </a:lvl9pPr>
          </a:lstStyle>
          <a:p>
            <a:endParaRPr/>
          </a:p>
        </p:txBody>
      </p:sp>
      <p:sp>
        <p:nvSpPr>
          <p:cNvPr id="223" name="Google Shape;223;p27"/>
          <p:cNvSpPr txBox="1">
            <a:spLocks noGrp="1"/>
          </p:cNvSpPr>
          <p:nvPr>
            <p:ph type="subTitle" idx="5"/>
          </p:nvPr>
        </p:nvSpPr>
        <p:spPr>
          <a:xfrm>
            <a:off x="4643225" y="2022852"/>
            <a:ext cx="2004000" cy="406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1800"/>
              <a:buFont typeface="Work Sans SemiBold"/>
              <a:buNone/>
              <a:defRPr sz="1800">
                <a:solidFill>
                  <a:schemeClr val="accent1"/>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224" name="Google Shape;224;p27"/>
          <p:cNvSpPr txBox="1">
            <a:spLocks noGrp="1"/>
          </p:cNvSpPr>
          <p:nvPr>
            <p:ph type="body" idx="6"/>
          </p:nvPr>
        </p:nvSpPr>
        <p:spPr>
          <a:xfrm>
            <a:off x="4643225" y="3041950"/>
            <a:ext cx="2004000" cy="557400"/>
          </a:xfrm>
          <a:prstGeom prst="rect">
            <a:avLst/>
          </a:prstGeom>
        </p:spPr>
        <p:txBody>
          <a:bodyPr spcFirstLastPara="1" wrap="square" lIns="91425" tIns="91425" rIns="91425" bIns="91425" anchor="t" anchorCtr="0">
            <a:noAutofit/>
          </a:bodyPr>
          <a:lstStyle>
            <a:lvl1pPr marL="457200" lvl="0" indent="-298450" algn="ctr">
              <a:lnSpc>
                <a:spcPct val="100000"/>
              </a:lnSpc>
              <a:spcBef>
                <a:spcPts val="0"/>
              </a:spcBef>
              <a:spcAft>
                <a:spcPts val="0"/>
              </a:spcAft>
              <a:buClr>
                <a:schemeClr val="lt2"/>
              </a:buClr>
              <a:buSzPts val="1100"/>
              <a:buChar char="●"/>
              <a:defRPr>
                <a:solidFill>
                  <a:schemeClr val="lt2"/>
                </a:solidFill>
              </a:defRPr>
            </a:lvl1pPr>
            <a:lvl2pPr marL="914400" lvl="1" indent="-298450" algn="ctr">
              <a:lnSpc>
                <a:spcPct val="100000"/>
              </a:lnSpc>
              <a:spcBef>
                <a:spcPts val="0"/>
              </a:spcBef>
              <a:spcAft>
                <a:spcPts val="0"/>
              </a:spcAft>
              <a:buClr>
                <a:schemeClr val="lt2"/>
              </a:buClr>
              <a:buSzPts val="1100"/>
              <a:buChar char="○"/>
              <a:defRPr>
                <a:solidFill>
                  <a:schemeClr val="lt2"/>
                </a:solidFill>
              </a:defRPr>
            </a:lvl2pPr>
            <a:lvl3pPr marL="1371600" lvl="2" indent="-298450" algn="ctr">
              <a:lnSpc>
                <a:spcPct val="100000"/>
              </a:lnSpc>
              <a:spcBef>
                <a:spcPts val="0"/>
              </a:spcBef>
              <a:spcAft>
                <a:spcPts val="0"/>
              </a:spcAft>
              <a:buClr>
                <a:schemeClr val="lt2"/>
              </a:buClr>
              <a:buSzPts val="1100"/>
              <a:buChar char="■"/>
              <a:defRPr>
                <a:solidFill>
                  <a:schemeClr val="lt2"/>
                </a:solidFill>
              </a:defRPr>
            </a:lvl3pPr>
            <a:lvl4pPr marL="1828800" lvl="3" indent="-298450" algn="ctr">
              <a:lnSpc>
                <a:spcPct val="100000"/>
              </a:lnSpc>
              <a:spcBef>
                <a:spcPts val="0"/>
              </a:spcBef>
              <a:spcAft>
                <a:spcPts val="0"/>
              </a:spcAft>
              <a:buClr>
                <a:schemeClr val="lt2"/>
              </a:buClr>
              <a:buSzPts val="1100"/>
              <a:buChar char="●"/>
              <a:defRPr>
                <a:solidFill>
                  <a:schemeClr val="lt2"/>
                </a:solidFill>
              </a:defRPr>
            </a:lvl4pPr>
            <a:lvl5pPr marL="2286000" lvl="4" indent="-298450" algn="ctr">
              <a:lnSpc>
                <a:spcPct val="100000"/>
              </a:lnSpc>
              <a:spcBef>
                <a:spcPts val="0"/>
              </a:spcBef>
              <a:spcAft>
                <a:spcPts val="0"/>
              </a:spcAft>
              <a:buClr>
                <a:schemeClr val="lt2"/>
              </a:buClr>
              <a:buSzPts val="1100"/>
              <a:buChar char="○"/>
              <a:defRPr>
                <a:solidFill>
                  <a:schemeClr val="lt2"/>
                </a:solidFill>
              </a:defRPr>
            </a:lvl5pPr>
            <a:lvl6pPr marL="2743200" lvl="5" indent="-298450" algn="ctr">
              <a:lnSpc>
                <a:spcPct val="100000"/>
              </a:lnSpc>
              <a:spcBef>
                <a:spcPts val="0"/>
              </a:spcBef>
              <a:spcAft>
                <a:spcPts val="0"/>
              </a:spcAft>
              <a:buClr>
                <a:schemeClr val="lt2"/>
              </a:buClr>
              <a:buSzPts val="1100"/>
              <a:buChar char="■"/>
              <a:defRPr>
                <a:solidFill>
                  <a:schemeClr val="lt2"/>
                </a:solidFill>
              </a:defRPr>
            </a:lvl6pPr>
            <a:lvl7pPr marL="3200400" lvl="6" indent="-298450" algn="ctr">
              <a:lnSpc>
                <a:spcPct val="100000"/>
              </a:lnSpc>
              <a:spcBef>
                <a:spcPts val="0"/>
              </a:spcBef>
              <a:spcAft>
                <a:spcPts val="0"/>
              </a:spcAft>
              <a:buClr>
                <a:schemeClr val="lt2"/>
              </a:buClr>
              <a:buSzPts val="1100"/>
              <a:buChar char="●"/>
              <a:defRPr>
                <a:solidFill>
                  <a:schemeClr val="lt2"/>
                </a:solidFill>
              </a:defRPr>
            </a:lvl7pPr>
            <a:lvl8pPr marL="3657600" lvl="7" indent="-298450" algn="ctr">
              <a:lnSpc>
                <a:spcPct val="100000"/>
              </a:lnSpc>
              <a:spcBef>
                <a:spcPts val="0"/>
              </a:spcBef>
              <a:spcAft>
                <a:spcPts val="0"/>
              </a:spcAft>
              <a:buClr>
                <a:schemeClr val="lt2"/>
              </a:buClr>
              <a:buSzPts val="1100"/>
              <a:buChar char="○"/>
              <a:defRPr>
                <a:solidFill>
                  <a:schemeClr val="lt2"/>
                </a:solidFill>
              </a:defRPr>
            </a:lvl8pPr>
            <a:lvl9pPr marL="4114800" lvl="8" indent="-298450" algn="ctr">
              <a:lnSpc>
                <a:spcPct val="100000"/>
              </a:lnSpc>
              <a:spcBef>
                <a:spcPts val="0"/>
              </a:spcBef>
              <a:spcAft>
                <a:spcPts val="0"/>
              </a:spcAft>
              <a:buClr>
                <a:schemeClr val="lt2"/>
              </a:buClr>
              <a:buSzPts val="1100"/>
              <a:buChar char="■"/>
              <a:defRPr>
                <a:solidFill>
                  <a:schemeClr val="lt2"/>
                </a:solidFill>
              </a:defRPr>
            </a:lvl9pPr>
          </a:lstStyle>
          <a:p>
            <a:endParaRPr/>
          </a:p>
        </p:txBody>
      </p:sp>
      <p:sp>
        <p:nvSpPr>
          <p:cNvPr id="225" name="Google Shape;225;p27"/>
          <p:cNvSpPr txBox="1">
            <a:spLocks noGrp="1"/>
          </p:cNvSpPr>
          <p:nvPr>
            <p:ph type="subTitle" idx="7"/>
          </p:nvPr>
        </p:nvSpPr>
        <p:spPr>
          <a:xfrm>
            <a:off x="6775500" y="2022852"/>
            <a:ext cx="2004000" cy="406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226" name="Google Shape;226;p27"/>
          <p:cNvSpPr txBox="1">
            <a:spLocks noGrp="1"/>
          </p:cNvSpPr>
          <p:nvPr>
            <p:ph type="body" idx="8"/>
          </p:nvPr>
        </p:nvSpPr>
        <p:spPr>
          <a:xfrm>
            <a:off x="6775500" y="3041950"/>
            <a:ext cx="2004000" cy="557400"/>
          </a:xfrm>
          <a:prstGeom prst="rect">
            <a:avLst/>
          </a:prstGeom>
        </p:spPr>
        <p:txBody>
          <a:bodyPr spcFirstLastPara="1" wrap="square" lIns="91425" tIns="91425" rIns="91425" bIns="91425" anchor="t" anchorCtr="0">
            <a:noAutofit/>
          </a:bodyPr>
          <a:lstStyle>
            <a:lvl1pPr marL="457200" lvl="0" indent="-298450" algn="ctr">
              <a:lnSpc>
                <a:spcPct val="100000"/>
              </a:lnSpc>
              <a:spcBef>
                <a:spcPts val="0"/>
              </a:spcBef>
              <a:spcAft>
                <a:spcPts val="0"/>
              </a:spcAft>
              <a:buClr>
                <a:schemeClr val="lt2"/>
              </a:buClr>
              <a:buSzPts val="1100"/>
              <a:buChar char="●"/>
              <a:defRPr>
                <a:solidFill>
                  <a:schemeClr val="lt2"/>
                </a:solidFill>
              </a:defRPr>
            </a:lvl1pPr>
            <a:lvl2pPr marL="914400" lvl="1" indent="-298450" algn="ctr">
              <a:lnSpc>
                <a:spcPct val="100000"/>
              </a:lnSpc>
              <a:spcBef>
                <a:spcPts val="0"/>
              </a:spcBef>
              <a:spcAft>
                <a:spcPts val="0"/>
              </a:spcAft>
              <a:buClr>
                <a:schemeClr val="lt2"/>
              </a:buClr>
              <a:buSzPts val="1100"/>
              <a:buChar char="○"/>
              <a:defRPr>
                <a:solidFill>
                  <a:schemeClr val="lt2"/>
                </a:solidFill>
              </a:defRPr>
            </a:lvl2pPr>
            <a:lvl3pPr marL="1371600" lvl="2" indent="-298450" algn="ctr">
              <a:lnSpc>
                <a:spcPct val="100000"/>
              </a:lnSpc>
              <a:spcBef>
                <a:spcPts val="0"/>
              </a:spcBef>
              <a:spcAft>
                <a:spcPts val="0"/>
              </a:spcAft>
              <a:buClr>
                <a:schemeClr val="lt2"/>
              </a:buClr>
              <a:buSzPts val="1100"/>
              <a:buChar char="■"/>
              <a:defRPr>
                <a:solidFill>
                  <a:schemeClr val="lt2"/>
                </a:solidFill>
              </a:defRPr>
            </a:lvl3pPr>
            <a:lvl4pPr marL="1828800" lvl="3" indent="-298450" algn="ctr">
              <a:lnSpc>
                <a:spcPct val="100000"/>
              </a:lnSpc>
              <a:spcBef>
                <a:spcPts val="0"/>
              </a:spcBef>
              <a:spcAft>
                <a:spcPts val="0"/>
              </a:spcAft>
              <a:buClr>
                <a:schemeClr val="lt2"/>
              </a:buClr>
              <a:buSzPts val="1100"/>
              <a:buChar char="●"/>
              <a:defRPr>
                <a:solidFill>
                  <a:schemeClr val="lt2"/>
                </a:solidFill>
              </a:defRPr>
            </a:lvl4pPr>
            <a:lvl5pPr marL="2286000" lvl="4" indent="-298450" algn="ctr">
              <a:lnSpc>
                <a:spcPct val="100000"/>
              </a:lnSpc>
              <a:spcBef>
                <a:spcPts val="0"/>
              </a:spcBef>
              <a:spcAft>
                <a:spcPts val="0"/>
              </a:spcAft>
              <a:buClr>
                <a:schemeClr val="lt2"/>
              </a:buClr>
              <a:buSzPts val="1100"/>
              <a:buChar char="○"/>
              <a:defRPr>
                <a:solidFill>
                  <a:schemeClr val="lt2"/>
                </a:solidFill>
              </a:defRPr>
            </a:lvl5pPr>
            <a:lvl6pPr marL="2743200" lvl="5" indent="-298450" algn="ctr">
              <a:lnSpc>
                <a:spcPct val="100000"/>
              </a:lnSpc>
              <a:spcBef>
                <a:spcPts val="0"/>
              </a:spcBef>
              <a:spcAft>
                <a:spcPts val="0"/>
              </a:spcAft>
              <a:buClr>
                <a:schemeClr val="lt2"/>
              </a:buClr>
              <a:buSzPts val="1100"/>
              <a:buChar char="■"/>
              <a:defRPr>
                <a:solidFill>
                  <a:schemeClr val="lt2"/>
                </a:solidFill>
              </a:defRPr>
            </a:lvl6pPr>
            <a:lvl7pPr marL="3200400" lvl="6" indent="-298450" algn="ctr">
              <a:lnSpc>
                <a:spcPct val="100000"/>
              </a:lnSpc>
              <a:spcBef>
                <a:spcPts val="0"/>
              </a:spcBef>
              <a:spcAft>
                <a:spcPts val="0"/>
              </a:spcAft>
              <a:buClr>
                <a:schemeClr val="lt2"/>
              </a:buClr>
              <a:buSzPts val="1100"/>
              <a:buChar char="●"/>
              <a:defRPr>
                <a:solidFill>
                  <a:schemeClr val="lt2"/>
                </a:solidFill>
              </a:defRPr>
            </a:lvl7pPr>
            <a:lvl8pPr marL="3657600" lvl="7" indent="-298450" algn="ctr">
              <a:lnSpc>
                <a:spcPct val="100000"/>
              </a:lnSpc>
              <a:spcBef>
                <a:spcPts val="0"/>
              </a:spcBef>
              <a:spcAft>
                <a:spcPts val="0"/>
              </a:spcAft>
              <a:buClr>
                <a:schemeClr val="lt2"/>
              </a:buClr>
              <a:buSzPts val="1100"/>
              <a:buChar char="○"/>
              <a:defRPr>
                <a:solidFill>
                  <a:schemeClr val="lt2"/>
                </a:solidFill>
              </a:defRPr>
            </a:lvl8pPr>
            <a:lvl9pPr marL="4114800" lvl="8" indent="-298450" algn="ctr">
              <a:lnSpc>
                <a:spcPct val="100000"/>
              </a:lnSpc>
              <a:spcBef>
                <a:spcPts val="0"/>
              </a:spcBef>
              <a:spcAft>
                <a:spcPts val="0"/>
              </a:spcAft>
              <a:buClr>
                <a:schemeClr val="lt2"/>
              </a:buClr>
              <a:buSzPts val="1100"/>
              <a:buChar char="■"/>
              <a:defRPr>
                <a:solidFill>
                  <a:schemeClr val="lt2"/>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with 3 key metrics">
  <p:cSld name="SECTION_TITLE_AND_DESCRIPTION_1_1">
    <p:bg>
      <p:bgPr>
        <a:solidFill>
          <a:schemeClr val="dk1"/>
        </a:solidFill>
        <a:effectLst/>
      </p:bgPr>
    </p:bg>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361276" y="472050"/>
            <a:ext cx="8418300" cy="464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400"/>
              <a:buNone/>
              <a:defRPr sz="2400">
                <a:solidFill>
                  <a:schemeClr val="lt1"/>
                </a:solidFill>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229" name="Google Shape;229;p28"/>
          <p:cNvSpPr txBox="1">
            <a:spLocks noGrp="1"/>
          </p:cNvSpPr>
          <p:nvPr>
            <p:ph type="subTitle" idx="1"/>
          </p:nvPr>
        </p:nvSpPr>
        <p:spPr>
          <a:xfrm>
            <a:off x="438478" y="2022850"/>
            <a:ext cx="2428800" cy="406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800"/>
              <a:buFont typeface="Work Sans SemiBold"/>
              <a:buNone/>
              <a:defRPr sz="1800">
                <a:solidFill>
                  <a:schemeClr val="accent3"/>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230" name="Google Shape;230;p28"/>
          <p:cNvSpPr txBox="1">
            <a:spLocks noGrp="1"/>
          </p:cNvSpPr>
          <p:nvPr>
            <p:ph type="body" idx="2"/>
          </p:nvPr>
        </p:nvSpPr>
        <p:spPr>
          <a:xfrm>
            <a:off x="438478" y="3041949"/>
            <a:ext cx="2428800" cy="557400"/>
          </a:xfrm>
          <a:prstGeom prst="rect">
            <a:avLst/>
          </a:prstGeom>
        </p:spPr>
        <p:txBody>
          <a:bodyPr spcFirstLastPara="1" wrap="square" lIns="91425" tIns="91425" rIns="91425" bIns="91425" anchor="t" anchorCtr="0">
            <a:noAutofit/>
          </a:bodyPr>
          <a:lstStyle>
            <a:lvl1pPr marL="457200" lvl="0" indent="-298450" algn="ctr">
              <a:lnSpc>
                <a:spcPct val="100000"/>
              </a:lnSpc>
              <a:spcBef>
                <a:spcPts val="0"/>
              </a:spcBef>
              <a:spcAft>
                <a:spcPts val="0"/>
              </a:spcAft>
              <a:buClr>
                <a:schemeClr val="lt2"/>
              </a:buClr>
              <a:buSzPts val="1100"/>
              <a:buChar char="●"/>
              <a:defRPr>
                <a:solidFill>
                  <a:schemeClr val="lt2"/>
                </a:solidFill>
              </a:defRPr>
            </a:lvl1pPr>
            <a:lvl2pPr marL="914400" lvl="1" indent="-298450" algn="ctr">
              <a:lnSpc>
                <a:spcPct val="100000"/>
              </a:lnSpc>
              <a:spcBef>
                <a:spcPts val="0"/>
              </a:spcBef>
              <a:spcAft>
                <a:spcPts val="0"/>
              </a:spcAft>
              <a:buClr>
                <a:schemeClr val="lt2"/>
              </a:buClr>
              <a:buSzPts val="1100"/>
              <a:buChar char="○"/>
              <a:defRPr>
                <a:solidFill>
                  <a:schemeClr val="lt2"/>
                </a:solidFill>
              </a:defRPr>
            </a:lvl2pPr>
            <a:lvl3pPr marL="1371600" lvl="2" indent="-298450" algn="ctr">
              <a:lnSpc>
                <a:spcPct val="100000"/>
              </a:lnSpc>
              <a:spcBef>
                <a:spcPts val="0"/>
              </a:spcBef>
              <a:spcAft>
                <a:spcPts val="0"/>
              </a:spcAft>
              <a:buClr>
                <a:schemeClr val="lt2"/>
              </a:buClr>
              <a:buSzPts val="1100"/>
              <a:buChar char="■"/>
              <a:defRPr>
                <a:solidFill>
                  <a:schemeClr val="lt2"/>
                </a:solidFill>
              </a:defRPr>
            </a:lvl3pPr>
            <a:lvl4pPr marL="1828800" lvl="3" indent="-298450" algn="ctr">
              <a:lnSpc>
                <a:spcPct val="100000"/>
              </a:lnSpc>
              <a:spcBef>
                <a:spcPts val="0"/>
              </a:spcBef>
              <a:spcAft>
                <a:spcPts val="0"/>
              </a:spcAft>
              <a:buClr>
                <a:schemeClr val="lt2"/>
              </a:buClr>
              <a:buSzPts val="1100"/>
              <a:buChar char="●"/>
              <a:defRPr>
                <a:solidFill>
                  <a:schemeClr val="lt2"/>
                </a:solidFill>
              </a:defRPr>
            </a:lvl4pPr>
            <a:lvl5pPr marL="2286000" lvl="4" indent="-298450" algn="ctr">
              <a:lnSpc>
                <a:spcPct val="100000"/>
              </a:lnSpc>
              <a:spcBef>
                <a:spcPts val="0"/>
              </a:spcBef>
              <a:spcAft>
                <a:spcPts val="0"/>
              </a:spcAft>
              <a:buClr>
                <a:schemeClr val="lt2"/>
              </a:buClr>
              <a:buSzPts val="1100"/>
              <a:buChar char="○"/>
              <a:defRPr>
                <a:solidFill>
                  <a:schemeClr val="lt2"/>
                </a:solidFill>
              </a:defRPr>
            </a:lvl5pPr>
            <a:lvl6pPr marL="2743200" lvl="5" indent="-298450" algn="ctr">
              <a:lnSpc>
                <a:spcPct val="100000"/>
              </a:lnSpc>
              <a:spcBef>
                <a:spcPts val="0"/>
              </a:spcBef>
              <a:spcAft>
                <a:spcPts val="0"/>
              </a:spcAft>
              <a:buClr>
                <a:schemeClr val="lt2"/>
              </a:buClr>
              <a:buSzPts val="1100"/>
              <a:buChar char="■"/>
              <a:defRPr>
                <a:solidFill>
                  <a:schemeClr val="lt2"/>
                </a:solidFill>
              </a:defRPr>
            </a:lvl6pPr>
            <a:lvl7pPr marL="3200400" lvl="6" indent="-298450" algn="ctr">
              <a:lnSpc>
                <a:spcPct val="100000"/>
              </a:lnSpc>
              <a:spcBef>
                <a:spcPts val="0"/>
              </a:spcBef>
              <a:spcAft>
                <a:spcPts val="0"/>
              </a:spcAft>
              <a:buClr>
                <a:schemeClr val="lt2"/>
              </a:buClr>
              <a:buSzPts val="1100"/>
              <a:buChar char="●"/>
              <a:defRPr>
                <a:solidFill>
                  <a:schemeClr val="lt2"/>
                </a:solidFill>
              </a:defRPr>
            </a:lvl7pPr>
            <a:lvl8pPr marL="3657600" lvl="7" indent="-298450" algn="ctr">
              <a:lnSpc>
                <a:spcPct val="100000"/>
              </a:lnSpc>
              <a:spcBef>
                <a:spcPts val="0"/>
              </a:spcBef>
              <a:spcAft>
                <a:spcPts val="0"/>
              </a:spcAft>
              <a:buClr>
                <a:schemeClr val="lt2"/>
              </a:buClr>
              <a:buSzPts val="1100"/>
              <a:buChar char="○"/>
              <a:defRPr>
                <a:solidFill>
                  <a:schemeClr val="lt2"/>
                </a:solidFill>
              </a:defRPr>
            </a:lvl8pPr>
            <a:lvl9pPr marL="4114800" lvl="8" indent="-298450" algn="ctr">
              <a:lnSpc>
                <a:spcPct val="100000"/>
              </a:lnSpc>
              <a:spcBef>
                <a:spcPts val="0"/>
              </a:spcBef>
              <a:spcAft>
                <a:spcPts val="0"/>
              </a:spcAft>
              <a:buClr>
                <a:schemeClr val="lt2"/>
              </a:buClr>
              <a:buSzPts val="1100"/>
              <a:buChar char="■"/>
              <a:defRPr>
                <a:solidFill>
                  <a:schemeClr val="lt2"/>
                </a:solidFill>
              </a:defRPr>
            </a:lvl9pPr>
          </a:lstStyle>
          <a:p>
            <a:endParaRPr/>
          </a:p>
        </p:txBody>
      </p:sp>
      <p:sp>
        <p:nvSpPr>
          <p:cNvPr id="231" name="Google Shape;231;p28"/>
          <p:cNvSpPr txBox="1">
            <a:spLocks noGrp="1"/>
          </p:cNvSpPr>
          <p:nvPr>
            <p:ph type="subTitle" idx="3"/>
          </p:nvPr>
        </p:nvSpPr>
        <p:spPr>
          <a:xfrm>
            <a:off x="6201103" y="2022850"/>
            <a:ext cx="2428800" cy="406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232" name="Google Shape;232;p28"/>
          <p:cNvSpPr txBox="1">
            <a:spLocks noGrp="1"/>
          </p:cNvSpPr>
          <p:nvPr>
            <p:ph type="body" idx="4"/>
          </p:nvPr>
        </p:nvSpPr>
        <p:spPr>
          <a:xfrm>
            <a:off x="6201103" y="3041949"/>
            <a:ext cx="2428800" cy="557400"/>
          </a:xfrm>
          <a:prstGeom prst="rect">
            <a:avLst/>
          </a:prstGeom>
        </p:spPr>
        <p:txBody>
          <a:bodyPr spcFirstLastPara="1" wrap="square" lIns="91425" tIns="91425" rIns="91425" bIns="91425" anchor="t" anchorCtr="0">
            <a:noAutofit/>
          </a:bodyPr>
          <a:lstStyle>
            <a:lvl1pPr marL="457200" lvl="0" indent="-298450" algn="ctr">
              <a:lnSpc>
                <a:spcPct val="100000"/>
              </a:lnSpc>
              <a:spcBef>
                <a:spcPts val="0"/>
              </a:spcBef>
              <a:spcAft>
                <a:spcPts val="0"/>
              </a:spcAft>
              <a:buClr>
                <a:schemeClr val="lt2"/>
              </a:buClr>
              <a:buSzPts val="1100"/>
              <a:buChar char="●"/>
              <a:defRPr>
                <a:solidFill>
                  <a:schemeClr val="lt2"/>
                </a:solidFill>
              </a:defRPr>
            </a:lvl1pPr>
            <a:lvl2pPr marL="914400" lvl="1" indent="-298450" algn="ctr">
              <a:lnSpc>
                <a:spcPct val="100000"/>
              </a:lnSpc>
              <a:spcBef>
                <a:spcPts val="0"/>
              </a:spcBef>
              <a:spcAft>
                <a:spcPts val="0"/>
              </a:spcAft>
              <a:buClr>
                <a:schemeClr val="lt2"/>
              </a:buClr>
              <a:buSzPts val="1100"/>
              <a:buChar char="○"/>
              <a:defRPr>
                <a:solidFill>
                  <a:schemeClr val="lt2"/>
                </a:solidFill>
              </a:defRPr>
            </a:lvl2pPr>
            <a:lvl3pPr marL="1371600" lvl="2" indent="-298450" algn="ctr">
              <a:lnSpc>
                <a:spcPct val="100000"/>
              </a:lnSpc>
              <a:spcBef>
                <a:spcPts val="0"/>
              </a:spcBef>
              <a:spcAft>
                <a:spcPts val="0"/>
              </a:spcAft>
              <a:buClr>
                <a:schemeClr val="lt2"/>
              </a:buClr>
              <a:buSzPts val="1100"/>
              <a:buChar char="■"/>
              <a:defRPr>
                <a:solidFill>
                  <a:schemeClr val="lt2"/>
                </a:solidFill>
              </a:defRPr>
            </a:lvl3pPr>
            <a:lvl4pPr marL="1828800" lvl="3" indent="-298450" algn="ctr">
              <a:lnSpc>
                <a:spcPct val="100000"/>
              </a:lnSpc>
              <a:spcBef>
                <a:spcPts val="0"/>
              </a:spcBef>
              <a:spcAft>
                <a:spcPts val="0"/>
              </a:spcAft>
              <a:buClr>
                <a:schemeClr val="lt2"/>
              </a:buClr>
              <a:buSzPts val="1100"/>
              <a:buChar char="●"/>
              <a:defRPr>
                <a:solidFill>
                  <a:schemeClr val="lt2"/>
                </a:solidFill>
              </a:defRPr>
            </a:lvl4pPr>
            <a:lvl5pPr marL="2286000" lvl="4" indent="-298450" algn="ctr">
              <a:lnSpc>
                <a:spcPct val="100000"/>
              </a:lnSpc>
              <a:spcBef>
                <a:spcPts val="0"/>
              </a:spcBef>
              <a:spcAft>
                <a:spcPts val="0"/>
              </a:spcAft>
              <a:buClr>
                <a:schemeClr val="lt2"/>
              </a:buClr>
              <a:buSzPts val="1100"/>
              <a:buChar char="○"/>
              <a:defRPr>
                <a:solidFill>
                  <a:schemeClr val="lt2"/>
                </a:solidFill>
              </a:defRPr>
            </a:lvl5pPr>
            <a:lvl6pPr marL="2743200" lvl="5" indent="-298450" algn="ctr">
              <a:lnSpc>
                <a:spcPct val="100000"/>
              </a:lnSpc>
              <a:spcBef>
                <a:spcPts val="0"/>
              </a:spcBef>
              <a:spcAft>
                <a:spcPts val="0"/>
              </a:spcAft>
              <a:buClr>
                <a:schemeClr val="lt2"/>
              </a:buClr>
              <a:buSzPts val="1100"/>
              <a:buChar char="■"/>
              <a:defRPr>
                <a:solidFill>
                  <a:schemeClr val="lt2"/>
                </a:solidFill>
              </a:defRPr>
            </a:lvl6pPr>
            <a:lvl7pPr marL="3200400" lvl="6" indent="-298450" algn="ctr">
              <a:lnSpc>
                <a:spcPct val="100000"/>
              </a:lnSpc>
              <a:spcBef>
                <a:spcPts val="0"/>
              </a:spcBef>
              <a:spcAft>
                <a:spcPts val="0"/>
              </a:spcAft>
              <a:buClr>
                <a:schemeClr val="lt2"/>
              </a:buClr>
              <a:buSzPts val="1100"/>
              <a:buChar char="●"/>
              <a:defRPr>
                <a:solidFill>
                  <a:schemeClr val="lt2"/>
                </a:solidFill>
              </a:defRPr>
            </a:lvl7pPr>
            <a:lvl8pPr marL="3657600" lvl="7" indent="-298450" algn="ctr">
              <a:lnSpc>
                <a:spcPct val="100000"/>
              </a:lnSpc>
              <a:spcBef>
                <a:spcPts val="0"/>
              </a:spcBef>
              <a:spcAft>
                <a:spcPts val="0"/>
              </a:spcAft>
              <a:buClr>
                <a:schemeClr val="lt2"/>
              </a:buClr>
              <a:buSzPts val="1100"/>
              <a:buChar char="○"/>
              <a:defRPr>
                <a:solidFill>
                  <a:schemeClr val="lt2"/>
                </a:solidFill>
              </a:defRPr>
            </a:lvl8pPr>
            <a:lvl9pPr marL="4114800" lvl="8" indent="-298450" algn="ctr">
              <a:lnSpc>
                <a:spcPct val="100000"/>
              </a:lnSpc>
              <a:spcBef>
                <a:spcPts val="0"/>
              </a:spcBef>
              <a:spcAft>
                <a:spcPts val="0"/>
              </a:spcAft>
              <a:buClr>
                <a:schemeClr val="lt2"/>
              </a:buClr>
              <a:buSzPts val="1100"/>
              <a:buChar char="■"/>
              <a:defRPr>
                <a:solidFill>
                  <a:schemeClr val="lt2"/>
                </a:solidFill>
              </a:defRPr>
            </a:lvl9pPr>
          </a:lstStyle>
          <a:p>
            <a:endParaRPr/>
          </a:p>
        </p:txBody>
      </p:sp>
      <p:sp>
        <p:nvSpPr>
          <p:cNvPr id="233" name="Google Shape;233;p28"/>
          <p:cNvSpPr txBox="1">
            <a:spLocks noGrp="1"/>
          </p:cNvSpPr>
          <p:nvPr>
            <p:ph type="subTitle" idx="5"/>
          </p:nvPr>
        </p:nvSpPr>
        <p:spPr>
          <a:xfrm>
            <a:off x="3319790" y="2022850"/>
            <a:ext cx="2428800" cy="406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4"/>
              </a:buClr>
              <a:buSzPts val="1800"/>
              <a:buFont typeface="Work Sans SemiBold"/>
              <a:buNone/>
              <a:defRPr sz="1800">
                <a:solidFill>
                  <a:schemeClr val="accent4"/>
                </a:solidFill>
                <a:latin typeface="Work Sans SemiBold"/>
                <a:ea typeface="Work Sans SemiBold"/>
                <a:cs typeface="Work Sans SemiBold"/>
                <a:sym typeface="Work Sans SemiBold"/>
              </a:defRPr>
            </a:lvl1pPr>
            <a:lvl2pPr lvl="1" algn="ctr">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234" name="Google Shape;234;p28"/>
          <p:cNvSpPr txBox="1">
            <a:spLocks noGrp="1"/>
          </p:cNvSpPr>
          <p:nvPr>
            <p:ph type="body" idx="6"/>
          </p:nvPr>
        </p:nvSpPr>
        <p:spPr>
          <a:xfrm>
            <a:off x="3319790" y="3041949"/>
            <a:ext cx="2428800" cy="557400"/>
          </a:xfrm>
          <a:prstGeom prst="rect">
            <a:avLst/>
          </a:prstGeom>
        </p:spPr>
        <p:txBody>
          <a:bodyPr spcFirstLastPara="1" wrap="square" lIns="91425" tIns="91425" rIns="91425" bIns="91425" anchor="t" anchorCtr="0">
            <a:noAutofit/>
          </a:bodyPr>
          <a:lstStyle>
            <a:lvl1pPr marL="457200" lvl="0" indent="-298450" algn="ctr">
              <a:lnSpc>
                <a:spcPct val="100000"/>
              </a:lnSpc>
              <a:spcBef>
                <a:spcPts val="0"/>
              </a:spcBef>
              <a:spcAft>
                <a:spcPts val="0"/>
              </a:spcAft>
              <a:buClr>
                <a:schemeClr val="lt2"/>
              </a:buClr>
              <a:buSzPts val="1100"/>
              <a:buChar char="●"/>
              <a:defRPr>
                <a:solidFill>
                  <a:schemeClr val="lt2"/>
                </a:solidFill>
              </a:defRPr>
            </a:lvl1pPr>
            <a:lvl2pPr marL="914400" lvl="1" indent="-298450" algn="ctr">
              <a:lnSpc>
                <a:spcPct val="100000"/>
              </a:lnSpc>
              <a:spcBef>
                <a:spcPts val="0"/>
              </a:spcBef>
              <a:spcAft>
                <a:spcPts val="0"/>
              </a:spcAft>
              <a:buClr>
                <a:schemeClr val="lt2"/>
              </a:buClr>
              <a:buSzPts val="1100"/>
              <a:buChar char="○"/>
              <a:defRPr>
                <a:solidFill>
                  <a:schemeClr val="lt2"/>
                </a:solidFill>
              </a:defRPr>
            </a:lvl2pPr>
            <a:lvl3pPr marL="1371600" lvl="2" indent="-298450" algn="ctr">
              <a:lnSpc>
                <a:spcPct val="100000"/>
              </a:lnSpc>
              <a:spcBef>
                <a:spcPts val="0"/>
              </a:spcBef>
              <a:spcAft>
                <a:spcPts val="0"/>
              </a:spcAft>
              <a:buClr>
                <a:schemeClr val="lt2"/>
              </a:buClr>
              <a:buSzPts val="1100"/>
              <a:buChar char="■"/>
              <a:defRPr>
                <a:solidFill>
                  <a:schemeClr val="lt2"/>
                </a:solidFill>
              </a:defRPr>
            </a:lvl3pPr>
            <a:lvl4pPr marL="1828800" lvl="3" indent="-298450" algn="ctr">
              <a:lnSpc>
                <a:spcPct val="100000"/>
              </a:lnSpc>
              <a:spcBef>
                <a:spcPts val="0"/>
              </a:spcBef>
              <a:spcAft>
                <a:spcPts val="0"/>
              </a:spcAft>
              <a:buClr>
                <a:schemeClr val="lt2"/>
              </a:buClr>
              <a:buSzPts val="1100"/>
              <a:buChar char="●"/>
              <a:defRPr>
                <a:solidFill>
                  <a:schemeClr val="lt2"/>
                </a:solidFill>
              </a:defRPr>
            </a:lvl4pPr>
            <a:lvl5pPr marL="2286000" lvl="4" indent="-298450" algn="ctr">
              <a:lnSpc>
                <a:spcPct val="100000"/>
              </a:lnSpc>
              <a:spcBef>
                <a:spcPts val="0"/>
              </a:spcBef>
              <a:spcAft>
                <a:spcPts val="0"/>
              </a:spcAft>
              <a:buClr>
                <a:schemeClr val="lt2"/>
              </a:buClr>
              <a:buSzPts val="1100"/>
              <a:buChar char="○"/>
              <a:defRPr>
                <a:solidFill>
                  <a:schemeClr val="lt2"/>
                </a:solidFill>
              </a:defRPr>
            </a:lvl5pPr>
            <a:lvl6pPr marL="2743200" lvl="5" indent="-298450" algn="ctr">
              <a:lnSpc>
                <a:spcPct val="100000"/>
              </a:lnSpc>
              <a:spcBef>
                <a:spcPts val="0"/>
              </a:spcBef>
              <a:spcAft>
                <a:spcPts val="0"/>
              </a:spcAft>
              <a:buClr>
                <a:schemeClr val="lt2"/>
              </a:buClr>
              <a:buSzPts val="1100"/>
              <a:buChar char="■"/>
              <a:defRPr>
                <a:solidFill>
                  <a:schemeClr val="lt2"/>
                </a:solidFill>
              </a:defRPr>
            </a:lvl6pPr>
            <a:lvl7pPr marL="3200400" lvl="6" indent="-298450" algn="ctr">
              <a:lnSpc>
                <a:spcPct val="100000"/>
              </a:lnSpc>
              <a:spcBef>
                <a:spcPts val="0"/>
              </a:spcBef>
              <a:spcAft>
                <a:spcPts val="0"/>
              </a:spcAft>
              <a:buClr>
                <a:schemeClr val="lt2"/>
              </a:buClr>
              <a:buSzPts val="1100"/>
              <a:buChar char="●"/>
              <a:defRPr>
                <a:solidFill>
                  <a:schemeClr val="lt2"/>
                </a:solidFill>
              </a:defRPr>
            </a:lvl7pPr>
            <a:lvl8pPr marL="3657600" lvl="7" indent="-298450" algn="ctr">
              <a:lnSpc>
                <a:spcPct val="100000"/>
              </a:lnSpc>
              <a:spcBef>
                <a:spcPts val="0"/>
              </a:spcBef>
              <a:spcAft>
                <a:spcPts val="0"/>
              </a:spcAft>
              <a:buClr>
                <a:schemeClr val="lt2"/>
              </a:buClr>
              <a:buSzPts val="1100"/>
              <a:buChar char="○"/>
              <a:defRPr>
                <a:solidFill>
                  <a:schemeClr val="lt2"/>
                </a:solidFill>
              </a:defRPr>
            </a:lvl8pPr>
            <a:lvl9pPr marL="4114800" lvl="8" indent="-298450" algn="ctr">
              <a:lnSpc>
                <a:spcPct val="100000"/>
              </a:lnSpc>
              <a:spcBef>
                <a:spcPts val="0"/>
              </a:spcBef>
              <a:spcAft>
                <a:spcPts val="0"/>
              </a:spcAft>
              <a:buClr>
                <a:schemeClr val="lt2"/>
              </a:buClr>
              <a:buSzPts val="1100"/>
              <a:buChar char="■"/>
              <a:defRPr>
                <a:solidFill>
                  <a:schemeClr val="lt2"/>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lide with 3 key metrics v2">
  <p:cSld name="SECTION_TITLE_AND_DESCRIPTION_1_1_1">
    <p:bg>
      <p:bgPr>
        <a:solidFill>
          <a:schemeClr val="lt1"/>
        </a:solidFill>
        <a:effectLst/>
      </p:bgPr>
    </p:bg>
    <p:spTree>
      <p:nvGrpSpPr>
        <p:cNvPr id="1" name="Shape 235"/>
        <p:cNvGrpSpPr/>
        <p:nvPr/>
      </p:nvGrpSpPr>
      <p:grpSpPr>
        <a:xfrm>
          <a:off x="0" y="0"/>
          <a:ext cx="0" cy="0"/>
          <a:chOff x="0" y="0"/>
          <a:chExt cx="0" cy="0"/>
        </a:xfrm>
      </p:grpSpPr>
      <p:sp>
        <p:nvSpPr>
          <p:cNvPr id="236" name="Google Shape;236;p29"/>
          <p:cNvSpPr/>
          <p:nvPr/>
        </p:nvSpPr>
        <p:spPr>
          <a:xfrm>
            <a:off x="-18875" y="2986025"/>
            <a:ext cx="9162900" cy="220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37" name="Google Shape;237;p29"/>
          <p:cNvSpPr/>
          <p:nvPr/>
        </p:nvSpPr>
        <p:spPr>
          <a:xfrm>
            <a:off x="463900" y="1743075"/>
            <a:ext cx="2182200" cy="2424000"/>
          </a:xfrm>
          <a:prstGeom prst="snip1Rect">
            <a:avLst>
              <a:gd name="adj" fmla="val 8737"/>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38" name="Google Shape;238;p29"/>
          <p:cNvSpPr txBox="1">
            <a:spLocks noGrp="1"/>
          </p:cNvSpPr>
          <p:nvPr>
            <p:ph type="title"/>
          </p:nvPr>
        </p:nvSpPr>
        <p:spPr>
          <a:xfrm>
            <a:off x="361276" y="472050"/>
            <a:ext cx="8418300" cy="4644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
        <p:nvSpPr>
          <p:cNvPr id="239" name="Google Shape;239;p29"/>
          <p:cNvSpPr txBox="1">
            <a:spLocks noGrp="1"/>
          </p:cNvSpPr>
          <p:nvPr>
            <p:ph type="subTitle" idx="1"/>
          </p:nvPr>
        </p:nvSpPr>
        <p:spPr>
          <a:xfrm>
            <a:off x="626600" y="2022850"/>
            <a:ext cx="18765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a:endParaRPr/>
          </a:p>
        </p:txBody>
      </p:sp>
      <p:sp>
        <p:nvSpPr>
          <p:cNvPr id="240" name="Google Shape;240;p29"/>
          <p:cNvSpPr txBox="1">
            <a:spLocks noGrp="1"/>
          </p:cNvSpPr>
          <p:nvPr>
            <p:ph type="body" idx="2"/>
          </p:nvPr>
        </p:nvSpPr>
        <p:spPr>
          <a:xfrm>
            <a:off x="626675" y="3041950"/>
            <a:ext cx="1876500" cy="9369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2"/>
              </a:buClr>
              <a:buSzPts val="1100"/>
              <a:buChar char="●"/>
              <a:defRPr>
                <a:solidFill>
                  <a:schemeClr val="lt2"/>
                </a:solidFill>
              </a:defRPr>
            </a:lvl1pPr>
            <a:lvl2pPr marL="914400" lvl="1" indent="-298450">
              <a:lnSpc>
                <a:spcPct val="100000"/>
              </a:lnSpc>
              <a:spcBef>
                <a:spcPts val="0"/>
              </a:spcBef>
              <a:spcAft>
                <a:spcPts val="0"/>
              </a:spcAft>
              <a:buClr>
                <a:schemeClr val="lt2"/>
              </a:buClr>
              <a:buSzPts val="1100"/>
              <a:buChar char="○"/>
              <a:defRPr>
                <a:solidFill>
                  <a:schemeClr val="lt2"/>
                </a:solidFill>
              </a:defRPr>
            </a:lvl2pPr>
            <a:lvl3pPr marL="1371600" lvl="2" indent="-298450">
              <a:lnSpc>
                <a:spcPct val="100000"/>
              </a:lnSpc>
              <a:spcBef>
                <a:spcPts val="0"/>
              </a:spcBef>
              <a:spcAft>
                <a:spcPts val="0"/>
              </a:spcAft>
              <a:buClr>
                <a:schemeClr val="lt2"/>
              </a:buClr>
              <a:buSzPts val="1100"/>
              <a:buChar char="■"/>
              <a:defRPr>
                <a:solidFill>
                  <a:schemeClr val="lt2"/>
                </a:solidFill>
              </a:defRPr>
            </a:lvl3pPr>
            <a:lvl4pPr marL="1828800" lvl="3" indent="-298450">
              <a:lnSpc>
                <a:spcPct val="100000"/>
              </a:lnSpc>
              <a:spcBef>
                <a:spcPts val="0"/>
              </a:spcBef>
              <a:spcAft>
                <a:spcPts val="0"/>
              </a:spcAft>
              <a:buClr>
                <a:schemeClr val="lt2"/>
              </a:buClr>
              <a:buSzPts val="1100"/>
              <a:buChar char="●"/>
              <a:defRPr>
                <a:solidFill>
                  <a:schemeClr val="lt2"/>
                </a:solidFill>
              </a:defRPr>
            </a:lvl4pPr>
            <a:lvl5pPr marL="2286000" lvl="4" indent="-298450">
              <a:lnSpc>
                <a:spcPct val="100000"/>
              </a:lnSpc>
              <a:spcBef>
                <a:spcPts val="0"/>
              </a:spcBef>
              <a:spcAft>
                <a:spcPts val="0"/>
              </a:spcAft>
              <a:buClr>
                <a:schemeClr val="lt2"/>
              </a:buClr>
              <a:buSzPts val="1100"/>
              <a:buChar char="○"/>
              <a:defRPr>
                <a:solidFill>
                  <a:schemeClr val="lt2"/>
                </a:solidFill>
              </a:defRPr>
            </a:lvl5pPr>
            <a:lvl6pPr marL="2743200" lvl="5" indent="-298450">
              <a:lnSpc>
                <a:spcPct val="100000"/>
              </a:lnSpc>
              <a:spcBef>
                <a:spcPts val="0"/>
              </a:spcBef>
              <a:spcAft>
                <a:spcPts val="0"/>
              </a:spcAft>
              <a:buClr>
                <a:schemeClr val="lt2"/>
              </a:buClr>
              <a:buSzPts val="1100"/>
              <a:buChar char="■"/>
              <a:defRPr>
                <a:solidFill>
                  <a:schemeClr val="lt2"/>
                </a:solidFill>
              </a:defRPr>
            </a:lvl6pPr>
            <a:lvl7pPr marL="3200400" lvl="6" indent="-298450">
              <a:lnSpc>
                <a:spcPct val="100000"/>
              </a:lnSpc>
              <a:spcBef>
                <a:spcPts val="0"/>
              </a:spcBef>
              <a:spcAft>
                <a:spcPts val="0"/>
              </a:spcAft>
              <a:buClr>
                <a:schemeClr val="lt2"/>
              </a:buClr>
              <a:buSzPts val="1100"/>
              <a:buChar char="●"/>
              <a:defRPr>
                <a:solidFill>
                  <a:schemeClr val="lt2"/>
                </a:solidFill>
              </a:defRPr>
            </a:lvl7pPr>
            <a:lvl8pPr marL="3657600" lvl="7" indent="-298450">
              <a:lnSpc>
                <a:spcPct val="100000"/>
              </a:lnSpc>
              <a:spcBef>
                <a:spcPts val="0"/>
              </a:spcBef>
              <a:spcAft>
                <a:spcPts val="0"/>
              </a:spcAft>
              <a:buClr>
                <a:schemeClr val="lt2"/>
              </a:buClr>
              <a:buSzPts val="1100"/>
              <a:buChar char="○"/>
              <a:defRPr>
                <a:solidFill>
                  <a:schemeClr val="lt2"/>
                </a:solidFill>
              </a:defRPr>
            </a:lvl8pPr>
            <a:lvl9pPr marL="4114800" lvl="8" indent="-298450">
              <a:lnSpc>
                <a:spcPct val="100000"/>
              </a:lnSpc>
              <a:spcBef>
                <a:spcPts val="0"/>
              </a:spcBef>
              <a:spcAft>
                <a:spcPts val="0"/>
              </a:spcAft>
              <a:buClr>
                <a:schemeClr val="lt2"/>
              </a:buClr>
              <a:buSzPts val="1100"/>
              <a:buChar char="■"/>
              <a:defRPr>
                <a:solidFill>
                  <a:schemeClr val="lt2"/>
                </a:solidFill>
              </a:defRPr>
            </a:lvl9pPr>
          </a:lstStyle>
          <a:p>
            <a:endParaRPr/>
          </a:p>
        </p:txBody>
      </p:sp>
      <p:sp>
        <p:nvSpPr>
          <p:cNvPr id="241" name="Google Shape;241;p29"/>
          <p:cNvSpPr/>
          <p:nvPr/>
        </p:nvSpPr>
        <p:spPr>
          <a:xfrm>
            <a:off x="6497900" y="1743075"/>
            <a:ext cx="2182200" cy="2424000"/>
          </a:xfrm>
          <a:prstGeom prst="snip1Rect">
            <a:avLst>
              <a:gd name="adj" fmla="val 8737"/>
            </a:avLst>
          </a:prstGeom>
          <a:solidFill>
            <a:schemeClr val="accent4"/>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42" name="Google Shape;242;p29"/>
          <p:cNvSpPr txBox="1">
            <a:spLocks noGrp="1"/>
          </p:cNvSpPr>
          <p:nvPr>
            <p:ph type="subTitle" idx="3"/>
          </p:nvPr>
        </p:nvSpPr>
        <p:spPr>
          <a:xfrm>
            <a:off x="6660600" y="2022850"/>
            <a:ext cx="18765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a:endParaRPr/>
          </a:p>
        </p:txBody>
      </p:sp>
      <p:sp>
        <p:nvSpPr>
          <p:cNvPr id="243" name="Google Shape;243;p29"/>
          <p:cNvSpPr txBox="1">
            <a:spLocks noGrp="1"/>
          </p:cNvSpPr>
          <p:nvPr>
            <p:ph type="body" idx="4"/>
          </p:nvPr>
        </p:nvSpPr>
        <p:spPr>
          <a:xfrm>
            <a:off x="6660675" y="3041950"/>
            <a:ext cx="1876500" cy="9369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2"/>
              </a:buClr>
              <a:buSzPts val="1100"/>
              <a:buChar char="●"/>
              <a:defRPr>
                <a:solidFill>
                  <a:schemeClr val="lt2"/>
                </a:solidFill>
              </a:defRPr>
            </a:lvl1pPr>
            <a:lvl2pPr marL="914400" lvl="1" indent="-298450">
              <a:lnSpc>
                <a:spcPct val="100000"/>
              </a:lnSpc>
              <a:spcBef>
                <a:spcPts val="0"/>
              </a:spcBef>
              <a:spcAft>
                <a:spcPts val="0"/>
              </a:spcAft>
              <a:buClr>
                <a:schemeClr val="lt2"/>
              </a:buClr>
              <a:buSzPts val="1100"/>
              <a:buChar char="○"/>
              <a:defRPr>
                <a:solidFill>
                  <a:schemeClr val="lt2"/>
                </a:solidFill>
              </a:defRPr>
            </a:lvl2pPr>
            <a:lvl3pPr marL="1371600" lvl="2" indent="-298450">
              <a:lnSpc>
                <a:spcPct val="100000"/>
              </a:lnSpc>
              <a:spcBef>
                <a:spcPts val="0"/>
              </a:spcBef>
              <a:spcAft>
                <a:spcPts val="0"/>
              </a:spcAft>
              <a:buClr>
                <a:schemeClr val="lt2"/>
              </a:buClr>
              <a:buSzPts val="1100"/>
              <a:buChar char="■"/>
              <a:defRPr>
                <a:solidFill>
                  <a:schemeClr val="lt2"/>
                </a:solidFill>
              </a:defRPr>
            </a:lvl3pPr>
            <a:lvl4pPr marL="1828800" lvl="3" indent="-298450">
              <a:lnSpc>
                <a:spcPct val="100000"/>
              </a:lnSpc>
              <a:spcBef>
                <a:spcPts val="0"/>
              </a:spcBef>
              <a:spcAft>
                <a:spcPts val="0"/>
              </a:spcAft>
              <a:buClr>
                <a:schemeClr val="lt2"/>
              </a:buClr>
              <a:buSzPts val="1100"/>
              <a:buChar char="●"/>
              <a:defRPr>
                <a:solidFill>
                  <a:schemeClr val="lt2"/>
                </a:solidFill>
              </a:defRPr>
            </a:lvl4pPr>
            <a:lvl5pPr marL="2286000" lvl="4" indent="-298450">
              <a:lnSpc>
                <a:spcPct val="100000"/>
              </a:lnSpc>
              <a:spcBef>
                <a:spcPts val="0"/>
              </a:spcBef>
              <a:spcAft>
                <a:spcPts val="0"/>
              </a:spcAft>
              <a:buClr>
                <a:schemeClr val="lt2"/>
              </a:buClr>
              <a:buSzPts val="1100"/>
              <a:buChar char="○"/>
              <a:defRPr>
                <a:solidFill>
                  <a:schemeClr val="lt2"/>
                </a:solidFill>
              </a:defRPr>
            </a:lvl5pPr>
            <a:lvl6pPr marL="2743200" lvl="5" indent="-298450">
              <a:lnSpc>
                <a:spcPct val="100000"/>
              </a:lnSpc>
              <a:spcBef>
                <a:spcPts val="0"/>
              </a:spcBef>
              <a:spcAft>
                <a:spcPts val="0"/>
              </a:spcAft>
              <a:buClr>
                <a:schemeClr val="lt2"/>
              </a:buClr>
              <a:buSzPts val="1100"/>
              <a:buChar char="■"/>
              <a:defRPr>
                <a:solidFill>
                  <a:schemeClr val="lt2"/>
                </a:solidFill>
              </a:defRPr>
            </a:lvl6pPr>
            <a:lvl7pPr marL="3200400" lvl="6" indent="-298450">
              <a:lnSpc>
                <a:spcPct val="100000"/>
              </a:lnSpc>
              <a:spcBef>
                <a:spcPts val="0"/>
              </a:spcBef>
              <a:spcAft>
                <a:spcPts val="0"/>
              </a:spcAft>
              <a:buClr>
                <a:schemeClr val="lt2"/>
              </a:buClr>
              <a:buSzPts val="1100"/>
              <a:buChar char="●"/>
              <a:defRPr>
                <a:solidFill>
                  <a:schemeClr val="lt2"/>
                </a:solidFill>
              </a:defRPr>
            </a:lvl7pPr>
            <a:lvl8pPr marL="3657600" lvl="7" indent="-298450">
              <a:lnSpc>
                <a:spcPct val="100000"/>
              </a:lnSpc>
              <a:spcBef>
                <a:spcPts val="0"/>
              </a:spcBef>
              <a:spcAft>
                <a:spcPts val="0"/>
              </a:spcAft>
              <a:buClr>
                <a:schemeClr val="lt2"/>
              </a:buClr>
              <a:buSzPts val="1100"/>
              <a:buChar char="○"/>
              <a:defRPr>
                <a:solidFill>
                  <a:schemeClr val="lt2"/>
                </a:solidFill>
              </a:defRPr>
            </a:lvl8pPr>
            <a:lvl9pPr marL="4114800" lvl="8" indent="-298450">
              <a:lnSpc>
                <a:spcPct val="100000"/>
              </a:lnSpc>
              <a:spcBef>
                <a:spcPts val="0"/>
              </a:spcBef>
              <a:spcAft>
                <a:spcPts val="0"/>
              </a:spcAft>
              <a:buClr>
                <a:schemeClr val="lt2"/>
              </a:buClr>
              <a:buSzPts val="1100"/>
              <a:buChar char="■"/>
              <a:defRPr>
                <a:solidFill>
                  <a:schemeClr val="lt2"/>
                </a:solidFill>
              </a:defRPr>
            </a:lvl9pPr>
          </a:lstStyle>
          <a:p>
            <a:endParaRPr/>
          </a:p>
        </p:txBody>
      </p:sp>
      <p:sp>
        <p:nvSpPr>
          <p:cNvPr id="244" name="Google Shape;244;p29"/>
          <p:cNvSpPr/>
          <p:nvPr/>
        </p:nvSpPr>
        <p:spPr>
          <a:xfrm>
            <a:off x="3480900" y="1743075"/>
            <a:ext cx="2182200" cy="2424000"/>
          </a:xfrm>
          <a:prstGeom prst="snip1Rect">
            <a:avLst>
              <a:gd name="adj" fmla="val 8737"/>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45" name="Google Shape;245;p29"/>
          <p:cNvSpPr txBox="1">
            <a:spLocks noGrp="1"/>
          </p:cNvSpPr>
          <p:nvPr>
            <p:ph type="subTitle" idx="5"/>
          </p:nvPr>
        </p:nvSpPr>
        <p:spPr>
          <a:xfrm>
            <a:off x="3643600" y="2022850"/>
            <a:ext cx="1876500" cy="406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a:endParaRPr/>
          </a:p>
        </p:txBody>
      </p:sp>
      <p:sp>
        <p:nvSpPr>
          <p:cNvPr id="246" name="Google Shape;246;p29"/>
          <p:cNvSpPr txBox="1">
            <a:spLocks noGrp="1"/>
          </p:cNvSpPr>
          <p:nvPr>
            <p:ph type="body" idx="6"/>
          </p:nvPr>
        </p:nvSpPr>
        <p:spPr>
          <a:xfrm>
            <a:off x="3643675" y="3041950"/>
            <a:ext cx="1876500" cy="9369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lt2"/>
              </a:buClr>
              <a:buSzPts val="1100"/>
              <a:buChar char="●"/>
              <a:defRPr>
                <a:solidFill>
                  <a:schemeClr val="lt2"/>
                </a:solidFill>
              </a:defRPr>
            </a:lvl1pPr>
            <a:lvl2pPr marL="914400" lvl="1" indent="-298450">
              <a:lnSpc>
                <a:spcPct val="100000"/>
              </a:lnSpc>
              <a:spcBef>
                <a:spcPts val="0"/>
              </a:spcBef>
              <a:spcAft>
                <a:spcPts val="0"/>
              </a:spcAft>
              <a:buClr>
                <a:schemeClr val="lt2"/>
              </a:buClr>
              <a:buSzPts val="1100"/>
              <a:buChar char="○"/>
              <a:defRPr>
                <a:solidFill>
                  <a:schemeClr val="lt2"/>
                </a:solidFill>
              </a:defRPr>
            </a:lvl2pPr>
            <a:lvl3pPr marL="1371600" lvl="2" indent="-298450">
              <a:lnSpc>
                <a:spcPct val="100000"/>
              </a:lnSpc>
              <a:spcBef>
                <a:spcPts val="0"/>
              </a:spcBef>
              <a:spcAft>
                <a:spcPts val="0"/>
              </a:spcAft>
              <a:buClr>
                <a:schemeClr val="lt2"/>
              </a:buClr>
              <a:buSzPts val="1100"/>
              <a:buChar char="■"/>
              <a:defRPr>
                <a:solidFill>
                  <a:schemeClr val="lt2"/>
                </a:solidFill>
              </a:defRPr>
            </a:lvl3pPr>
            <a:lvl4pPr marL="1828800" lvl="3" indent="-298450">
              <a:lnSpc>
                <a:spcPct val="100000"/>
              </a:lnSpc>
              <a:spcBef>
                <a:spcPts val="0"/>
              </a:spcBef>
              <a:spcAft>
                <a:spcPts val="0"/>
              </a:spcAft>
              <a:buClr>
                <a:schemeClr val="lt2"/>
              </a:buClr>
              <a:buSzPts val="1100"/>
              <a:buChar char="●"/>
              <a:defRPr>
                <a:solidFill>
                  <a:schemeClr val="lt2"/>
                </a:solidFill>
              </a:defRPr>
            </a:lvl4pPr>
            <a:lvl5pPr marL="2286000" lvl="4" indent="-298450">
              <a:lnSpc>
                <a:spcPct val="100000"/>
              </a:lnSpc>
              <a:spcBef>
                <a:spcPts val="0"/>
              </a:spcBef>
              <a:spcAft>
                <a:spcPts val="0"/>
              </a:spcAft>
              <a:buClr>
                <a:schemeClr val="lt2"/>
              </a:buClr>
              <a:buSzPts val="1100"/>
              <a:buChar char="○"/>
              <a:defRPr>
                <a:solidFill>
                  <a:schemeClr val="lt2"/>
                </a:solidFill>
              </a:defRPr>
            </a:lvl5pPr>
            <a:lvl6pPr marL="2743200" lvl="5" indent="-298450">
              <a:lnSpc>
                <a:spcPct val="100000"/>
              </a:lnSpc>
              <a:spcBef>
                <a:spcPts val="0"/>
              </a:spcBef>
              <a:spcAft>
                <a:spcPts val="0"/>
              </a:spcAft>
              <a:buClr>
                <a:schemeClr val="lt2"/>
              </a:buClr>
              <a:buSzPts val="1100"/>
              <a:buChar char="■"/>
              <a:defRPr>
                <a:solidFill>
                  <a:schemeClr val="lt2"/>
                </a:solidFill>
              </a:defRPr>
            </a:lvl6pPr>
            <a:lvl7pPr marL="3200400" lvl="6" indent="-298450">
              <a:lnSpc>
                <a:spcPct val="100000"/>
              </a:lnSpc>
              <a:spcBef>
                <a:spcPts val="0"/>
              </a:spcBef>
              <a:spcAft>
                <a:spcPts val="0"/>
              </a:spcAft>
              <a:buClr>
                <a:schemeClr val="lt2"/>
              </a:buClr>
              <a:buSzPts val="1100"/>
              <a:buChar char="●"/>
              <a:defRPr>
                <a:solidFill>
                  <a:schemeClr val="lt2"/>
                </a:solidFill>
              </a:defRPr>
            </a:lvl7pPr>
            <a:lvl8pPr marL="3657600" lvl="7" indent="-298450">
              <a:lnSpc>
                <a:spcPct val="100000"/>
              </a:lnSpc>
              <a:spcBef>
                <a:spcPts val="0"/>
              </a:spcBef>
              <a:spcAft>
                <a:spcPts val="0"/>
              </a:spcAft>
              <a:buClr>
                <a:schemeClr val="lt2"/>
              </a:buClr>
              <a:buSzPts val="1100"/>
              <a:buChar char="○"/>
              <a:defRPr>
                <a:solidFill>
                  <a:schemeClr val="lt2"/>
                </a:solidFill>
              </a:defRPr>
            </a:lvl8pPr>
            <a:lvl9pPr marL="4114800" lvl="8" indent="-298450">
              <a:lnSpc>
                <a:spcPct val="100000"/>
              </a:lnSpc>
              <a:spcBef>
                <a:spcPts val="0"/>
              </a:spcBef>
              <a:spcAft>
                <a:spcPts val="0"/>
              </a:spcAft>
              <a:buClr>
                <a:schemeClr val="lt2"/>
              </a:buClr>
              <a:buSzPts val="1100"/>
              <a:buChar char="■"/>
              <a:defRPr>
                <a:solidFill>
                  <a:schemeClr val="lt2"/>
                </a:solidFill>
              </a:defRPr>
            </a:lvl9pPr>
          </a:lstStyle>
          <a:p>
            <a:endParaRPr/>
          </a:p>
        </p:txBody>
      </p:sp>
      <p:sp>
        <p:nvSpPr>
          <p:cNvPr id="247" name="Google Shape;247;p29"/>
          <p:cNvSpPr/>
          <p:nvPr/>
        </p:nvSpPr>
        <p:spPr>
          <a:xfrm>
            <a:off x="8221162" y="-679637"/>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48" name="Google Shape;248;p29"/>
          <p:cNvSpPr/>
          <p:nvPr/>
        </p:nvSpPr>
        <p:spPr>
          <a:xfrm>
            <a:off x="8221162" y="-4367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49" name="Google Shape;249;p29"/>
          <p:cNvSpPr/>
          <p:nvPr/>
        </p:nvSpPr>
        <p:spPr>
          <a:xfrm>
            <a:off x="8221162" y="-1891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50" name="Google Shape;250;p29"/>
          <p:cNvSpPr/>
          <p:nvPr/>
        </p:nvSpPr>
        <p:spPr>
          <a:xfrm>
            <a:off x="8221162" y="537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51" name="Google Shape;251;p29"/>
          <p:cNvSpPr/>
          <p:nvPr/>
        </p:nvSpPr>
        <p:spPr>
          <a:xfrm>
            <a:off x="8221162" y="2966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with 4 key metrics v2">
  <p:cSld name="CAPTION_ONLY">
    <p:bg>
      <p:bgPr>
        <a:solidFill>
          <a:schemeClr val="dk1"/>
        </a:solidFill>
        <a:effectLst/>
      </p:bgPr>
    </p:bg>
    <p:spTree>
      <p:nvGrpSpPr>
        <p:cNvPr id="1" name="Shape 252"/>
        <p:cNvGrpSpPr/>
        <p:nvPr/>
      </p:nvGrpSpPr>
      <p:grpSpPr>
        <a:xfrm>
          <a:off x="0" y="0"/>
          <a:ext cx="0" cy="0"/>
          <a:chOff x="0" y="0"/>
          <a:chExt cx="0" cy="0"/>
        </a:xfrm>
      </p:grpSpPr>
      <p:sp>
        <p:nvSpPr>
          <p:cNvPr id="253" name="Google Shape;25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4" name="Google Shape;254;p30"/>
          <p:cNvSpPr/>
          <p:nvPr/>
        </p:nvSpPr>
        <p:spPr>
          <a:xfrm>
            <a:off x="4448179" y="447675"/>
            <a:ext cx="2009700" cy="2009700"/>
          </a:xfrm>
          <a:prstGeom prst="snip1Rect">
            <a:avLst>
              <a:gd name="adj" fmla="val 8737"/>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55" name="Google Shape;255;p30"/>
          <p:cNvSpPr/>
          <p:nvPr/>
        </p:nvSpPr>
        <p:spPr>
          <a:xfrm>
            <a:off x="4448179" y="2676525"/>
            <a:ext cx="2009700" cy="2009700"/>
          </a:xfrm>
          <a:prstGeom prst="snip1Rect">
            <a:avLst>
              <a:gd name="adj" fmla="val 8538"/>
            </a:avLst>
          </a:prstGeom>
          <a:solidFill>
            <a:srgbClr val="C7C7C7"/>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56" name="Google Shape;256;p30"/>
          <p:cNvSpPr/>
          <p:nvPr/>
        </p:nvSpPr>
        <p:spPr>
          <a:xfrm>
            <a:off x="6677031" y="447675"/>
            <a:ext cx="2009700" cy="2009700"/>
          </a:xfrm>
          <a:prstGeom prst="snip1Rect">
            <a:avLst>
              <a:gd name="adj" fmla="val 8926"/>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57" name="Google Shape;257;p30"/>
          <p:cNvSpPr/>
          <p:nvPr/>
        </p:nvSpPr>
        <p:spPr>
          <a:xfrm>
            <a:off x="6677031" y="2676525"/>
            <a:ext cx="2009700" cy="2009700"/>
          </a:xfrm>
          <a:prstGeom prst="snip1Rect">
            <a:avLst>
              <a:gd name="adj" fmla="val 8993"/>
            </a:avLst>
          </a:prstGeom>
          <a:solidFill>
            <a:srgbClr val="FF3F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r>
              <a:rPr lang="en"/>
              <a:t>  </a:t>
            </a:r>
            <a:endParaRPr/>
          </a:p>
        </p:txBody>
      </p:sp>
      <p:pic>
        <p:nvPicPr>
          <p:cNvPr id="258" name="Google Shape;258;p30" descr=" "/>
          <p:cNvPicPr preferRelativeResize="0"/>
          <p:nvPr/>
        </p:nvPicPr>
        <p:blipFill rotWithShape="1">
          <a:blip r:embed="rId2">
            <a:alphaModFix/>
          </a:blip>
          <a:srcRect/>
          <a:stretch/>
        </p:blipFill>
        <p:spPr>
          <a:xfrm>
            <a:off x="457200" y="1138238"/>
            <a:ext cx="900113" cy="961906"/>
          </a:xfrm>
          <a:prstGeom prst="rect">
            <a:avLst/>
          </a:prstGeom>
          <a:noFill/>
          <a:ln>
            <a:noFill/>
          </a:ln>
        </p:spPr>
      </p:pic>
      <p:sp>
        <p:nvSpPr>
          <p:cNvPr id="259" name="Google Shape;259;p30"/>
          <p:cNvSpPr txBox="1">
            <a:spLocks noGrp="1"/>
          </p:cNvSpPr>
          <p:nvPr>
            <p:ph type="title"/>
          </p:nvPr>
        </p:nvSpPr>
        <p:spPr>
          <a:xfrm>
            <a:off x="299775" y="2516125"/>
            <a:ext cx="3196500" cy="11208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60" name="Google Shape;260;p30"/>
          <p:cNvSpPr txBox="1">
            <a:spLocks noGrp="1"/>
          </p:cNvSpPr>
          <p:nvPr>
            <p:ph type="subTitle" idx="1"/>
          </p:nvPr>
        </p:nvSpPr>
        <p:spPr>
          <a:xfrm>
            <a:off x="4625775" y="637875"/>
            <a:ext cx="927900" cy="492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61" name="Google Shape;261;p30"/>
          <p:cNvSpPr txBox="1">
            <a:spLocks noGrp="1"/>
          </p:cNvSpPr>
          <p:nvPr>
            <p:ph type="body" idx="2"/>
          </p:nvPr>
        </p:nvSpPr>
        <p:spPr>
          <a:xfrm>
            <a:off x="4631925" y="1678923"/>
            <a:ext cx="1654500" cy="5535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Char char="●"/>
              <a:defRPr sz="1000">
                <a:solidFill>
                  <a:schemeClr val="lt1"/>
                </a:solidFill>
              </a:defRPr>
            </a:lvl1pPr>
            <a:lvl2pPr marL="914400" lvl="1" indent="-292100">
              <a:lnSpc>
                <a:spcPct val="100000"/>
              </a:lnSpc>
              <a:spcBef>
                <a:spcPts val="0"/>
              </a:spcBef>
              <a:spcAft>
                <a:spcPts val="0"/>
              </a:spcAft>
              <a:buClr>
                <a:schemeClr val="lt1"/>
              </a:buClr>
              <a:buSzPts val="1000"/>
              <a:buChar char="○"/>
              <a:defRPr sz="1000">
                <a:solidFill>
                  <a:schemeClr val="lt1"/>
                </a:solidFill>
              </a:defRPr>
            </a:lvl2pPr>
            <a:lvl3pPr marL="1371600" lvl="2" indent="-292100">
              <a:lnSpc>
                <a:spcPct val="100000"/>
              </a:lnSpc>
              <a:spcBef>
                <a:spcPts val="0"/>
              </a:spcBef>
              <a:spcAft>
                <a:spcPts val="0"/>
              </a:spcAft>
              <a:buClr>
                <a:schemeClr val="lt1"/>
              </a:buClr>
              <a:buSzPts val="1000"/>
              <a:buChar char="■"/>
              <a:defRPr sz="1000">
                <a:solidFill>
                  <a:schemeClr val="lt1"/>
                </a:solidFill>
              </a:defRPr>
            </a:lvl3pPr>
            <a:lvl4pPr marL="1828800" lvl="3" indent="-292100">
              <a:lnSpc>
                <a:spcPct val="100000"/>
              </a:lnSpc>
              <a:spcBef>
                <a:spcPts val="0"/>
              </a:spcBef>
              <a:spcAft>
                <a:spcPts val="0"/>
              </a:spcAft>
              <a:buClr>
                <a:schemeClr val="lt1"/>
              </a:buClr>
              <a:buSzPts val="1000"/>
              <a:buChar char="●"/>
              <a:defRPr sz="1000">
                <a:solidFill>
                  <a:schemeClr val="lt1"/>
                </a:solidFill>
              </a:defRPr>
            </a:lvl4pPr>
            <a:lvl5pPr marL="2286000" lvl="4" indent="-292100">
              <a:lnSpc>
                <a:spcPct val="100000"/>
              </a:lnSpc>
              <a:spcBef>
                <a:spcPts val="0"/>
              </a:spcBef>
              <a:spcAft>
                <a:spcPts val="0"/>
              </a:spcAft>
              <a:buClr>
                <a:schemeClr val="lt1"/>
              </a:buClr>
              <a:buSzPts val="1000"/>
              <a:buChar char="○"/>
              <a:defRPr sz="1000">
                <a:solidFill>
                  <a:schemeClr val="lt1"/>
                </a:solidFill>
              </a:defRPr>
            </a:lvl5pPr>
            <a:lvl6pPr marL="2743200" lvl="5" indent="-292100">
              <a:lnSpc>
                <a:spcPct val="100000"/>
              </a:lnSpc>
              <a:spcBef>
                <a:spcPts val="0"/>
              </a:spcBef>
              <a:spcAft>
                <a:spcPts val="0"/>
              </a:spcAft>
              <a:buClr>
                <a:schemeClr val="lt1"/>
              </a:buClr>
              <a:buSzPts val="1000"/>
              <a:buChar char="■"/>
              <a:defRPr sz="1000">
                <a:solidFill>
                  <a:schemeClr val="lt1"/>
                </a:solidFill>
              </a:defRPr>
            </a:lvl6pPr>
            <a:lvl7pPr marL="3200400" lvl="6" indent="-292100">
              <a:lnSpc>
                <a:spcPct val="100000"/>
              </a:lnSpc>
              <a:spcBef>
                <a:spcPts val="0"/>
              </a:spcBef>
              <a:spcAft>
                <a:spcPts val="0"/>
              </a:spcAft>
              <a:buClr>
                <a:schemeClr val="lt1"/>
              </a:buClr>
              <a:buSzPts val="1000"/>
              <a:buChar char="●"/>
              <a:defRPr sz="1000">
                <a:solidFill>
                  <a:schemeClr val="lt1"/>
                </a:solidFill>
              </a:defRPr>
            </a:lvl7pPr>
            <a:lvl8pPr marL="3657600" lvl="7" indent="-292100">
              <a:lnSpc>
                <a:spcPct val="100000"/>
              </a:lnSpc>
              <a:spcBef>
                <a:spcPts val="0"/>
              </a:spcBef>
              <a:spcAft>
                <a:spcPts val="0"/>
              </a:spcAft>
              <a:buClr>
                <a:schemeClr val="lt1"/>
              </a:buClr>
              <a:buSzPts val="1000"/>
              <a:buChar char="○"/>
              <a:defRPr sz="1000">
                <a:solidFill>
                  <a:schemeClr val="lt1"/>
                </a:solidFill>
              </a:defRPr>
            </a:lvl8pPr>
            <a:lvl9pPr marL="4114800" lvl="8" indent="-292100">
              <a:lnSpc>
                <a:spcPct val="100000"/>
              </a:lnSpc>
              <a:spcBef>
                <a:spcPts val="0"/>
              </a:spcBef>
              <a:spcAft>
                <a:spcPts val="0"/>
              </a:spcAft>
              <a:buClr>
                <a:schemeClr val="lt1"/>
              </a:buClr>
              <a:buSzPts val="1000"/>
              <a:buChar char="■"/>
              <a:defRPr sz="1000">
                <a:solidFill>
                  <a:schemeClr val="lt1"/>
                </a:solidFill>
              </a:defRPr>
            </a:lvl9pPr>
          </a:lstStyle>
          <a:p>
            <a:endParaRPr/>
          </a:p>
        </p:txBody>
      </p:sp>
      <p:sp>
        <p:nvSpPr>
          <p:cNvPr id="262" name="Google Shape;262;p30"/>
          <p:cNvSpPr txBox="1">
            <a:spLocks noGrp="1"/>
          </p:cNvSpPr>
          <p:nvPr>
            <p:ph type="subTitle" idx="3"/>
          </p:nvPr>
        </p:nvSpPr>
        <p:spPr>
          <a:xfrm>
            <a:off x="6851550" y="657925"/>
            <a:ext cx="927900" cy="492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a:endParaRPr/>
          </a:p>
        </p:txBody>
      </p:sp>
      <p:sp>
        <p:nvSpPr>
          <p:cNvPr id="263" name="Google Shape;263;p30"/>
          <p:cNvSpPr txBox="1">
            <a:spLocks noGrp="1"/>
          </p:cNvSpPr>
          <p:nvPr>
            <p:ph type="body" idx="4"/>
          </p:nvPr>
        </p:nvSpPr>
        <p:spPr>
          <a:xfrm>
            <a:off x="6857700" y="1692253"/>
            <a:ext cx="1654500" cy="5535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SzPts val="1000"/>
              <a:buChar char="●"/>
              <a:defRPr sz="1000"/>
            </a:lvl1pPr>
            <a:lvl2pPr marL="914400" lvl="1" indent="-292100">
              <a:lnSpc>
                <a:spcPct val="100000"/>
              </a:lnSpc>
              <a:spcBef>
                <a:spcPts val="0"/>
              </a:spcBef>
              <a:spcAft>
                <a:spcPts val="0"/>
              </a:spcAft>
              <a:buSzPts val="1000"/>
              <a:buChar char="○"/>
              <a:defRPr sz="1000"/>
            </a:lvl2pPr>
            <a:lvl3pPr marL="1371600" lvl="2" indent="-292100">
              <a:lnSpc>
                <a:spcPct val="100000"/>
              </a:lnSpc>
              <a:spcBef>
                <a:spcPts val="0"/>
              </a:spcBef>
              <a:spcAft>
                <a:spcPts val="0"/>
              </a:spcAft>
              <a:buSzPts val="1000"/>
              <a:buChar char="■"/>
              <a:defRPr sz="1000"/>
            </a:lvl3pPr>
            <a:lvl4pPr marL="1828800" lvl="3" indent="-292100">
              <a:lnSpc>
                <a:spcPct val="100000"/>
              </a:lnSpc>
              <a:spcBef>
                <a:spcPts val="0"/>
              </a:spcBef>
              <a:spcAft>
                <a:spcPts val="0"/>
              </a:spcAft>
              <a:buSzPts val="1000"/>
              <a:buChar char="●"/>
              <a:defRPr sz="1000"/>
            </a:lvl4pPr>
            <a:lvl5pPr marL="2286000" lvl="4" indent="-292100">
              <a:lnSpc>
                <a:spcPct val="100000"/>
              </a:lnSpc>
              <a:spcBef>
                <a:spcPts val="0"/>
              </a:spcBef>
              <a:spcAft>
                <a:spcPts val="0"/>
              </a:spcAft>
              <a:buSzPts val="1000"/>
              <a:buChar char="○"/>
              <a:defRPr sz="1000"/>
            </a:lvl5pPr>
            <a:lvl6pPr marL="2743200" lvl="5" indent="-292100">
              <a:lnSpc>
                <a:spcPct val="100000"/>
              </a:lnSpc>
              <a:spcBef>
                <a:spcPts val="0"/>
              </a:spcBef>
              <a:spcAft>
                <a:spcPts val="0"/>
              </a:spcAft>
              <a:buSzPts val="1000"/>
              <a:buChar char="■"/>
              <a:defRPr sz="1000"/>
            </a:lvl6pPr>
            <a:lvl7pPr marL="3200400" lvl="6" indent="-292100">
              <a:lnSpc>
                <a:spcPct val="100000"/>
              </a:lnSpc>
              <a:spcBef>
                <a:spcPts val="0"/>
              </a:spcBef>
              <a:spcAft>
                <a:spcPts val="0"/>
              </a:spcAft>
              <a:buSzPts val="1000"/>
              <a:buChar char="●"/>
              <a:defRPr sz="1000"/>
            </a:lvl7pPr>
            <a:lvl8pPr marL="3657600" lvl="7" indent="-292100">
              <a:lnSpc>
                <a:spcPct val="100000"/>
              </a:lnSpc>
              <a:spcBef>
                <a:spcPts val="0"/>
              </a:spcBef>
              <a:spcAft>
                <a:spcPts val="0"/>
              </a:spcAft>
              <a:buSzPts val="1000"/>
              <a:buChar char="○"/>
              <a:defRPr sz="1000"/>
            </a:lvl8pPr>
            <a:lvl9pPr marL="4114800" lvl="8" indent="-292100">
              <a:lnSpc>
                <a:spcPct val="100000"/>
              </a:lnSpc>
              <a:spcBef>
                <a:spcPts val="0"/>
              </a:spcBef>
              <a:spcAft>
                <a:spcPts val="0"/>
              </a:spcAft>
              <a:buSzPts val="1000"/>
              <a:buChar char="■"/>
              <a:defRPr sz="1000"/>
            </a:lvl9pPr>
          </a:lstStyle>
          <a:p>
            <a:endParaRPr/>
          </a:p>
        </p:txBody>
      </p:sp>
      <p:sp>
        <p:nvSpPr>
          <p:cNvPr id="264" name="Google Shape;264;p30"/>
          <p:cNvSpPr txBox="1">
            <a:spLocks noGrp="1"/>
          </p:cNvSpPr>
          <p:nvPr>
            <p:ph type="subTitle" idx="5"/>
          </p:nvPr>
        </p:nvSpPr>
        <p:spPr>
          <a:xfrm>
            <a:off x="4622700" y="2886775"/>
            <a:ext cx="927900" cy="492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800"/>
              <a:buNone/>
              <a:defRPr sz="1800">
                <a:solidFill>
                  <a:schemeClr val="lt1"/>
                </a:solidFill>
              </a:defRPr>
            </a:lvl2pPr>
            <a:lvl3pPr lvl="2">
              <a:spcBef>
                <a:spcPts val="0"/>
              </a:spcBef>
              <a:spcAft>
                <a:spcPts val="0"/>
              </a:spcAft>
              <a:buClr>
                <a:schemeClr val="lt1"/>
              </a:buClr>
              <a:buSzPts val="1800"/>
              <a:buNone/>
              <a:defRPr sz="1800">
                <a:solidFill>
                  <a:schemeClr val="lt1"/>
                </a:solidFill>
              </a:defRPr>
            </a:lvl3pPr>
            <a:lvl4pPr lvl="3">
              <a:spcBef>
                <a:spcPts val="0"/>
              </a:spcBef>
              <a:spcAft>
                <a:spcPts val="0"/>
              </a:spcAft>
              <a:buClr>
                <a:schemeClr val="lt1"/>
              </a:buClr>
              <a:buSzPts val="1800"/>
              <a:buNone/>
              <a:defRPr sz="1800">
                <a:solidFill>
                  <a:schemeClr val="lt1"/>
                </a:solidFill>
              </a:defRPr>
            </a:lvl4pPr>
            <a:lvl5pPr lvl="4">
              <a:spcBef>
                <a:spcPts val="0"/>
              </a:spcBef>
              <a:spcAft>
                <a:spcPts val="0"/>
              </a:spcAft>
              <a:buClr>
                <a:schemeClr val="lt1"/>
              </a:buClr>
              <a:buSzPts val="1800"/>
              <a:buNone/>
              <a:defRPr sz="1800">
                <a:solidFill>
                  <a:schemeClr val="lt1"/>
                </a:solidFill>
              </a:defRPr>
            </a:lvl5pPr>
            <a:lvl6pPr lvl="5">
              <a:spcBef>
                <a:spcPts val="0"/>
              </a:spcBef>
              <a:spcAft>
                <a:spcPts val="0"/>
              </a:spcAft>
              <a:buClr>
                <a:schemeClr val="lt1"/>
              </a:buClr>
              <a:buSzPts val="1800"/>
              <a:buNone/>
              <a:defRPr sz="1800">
                <a:solidFill>
                  <a:schemeClr val="lt1"/>
                </a:solidFill>
              </a:defRPr>
            </a:lvl6pPr>
            <a:lvl7pPr lvl="6">
              <a:spcBef>
                <a:spcPts val="0"/>
              </a:spcBef>
              <a:spcAft>
                <a:spcPts val="0"/>
              </a:spcAft>
              <a:buClr>
                <a:schemeClr val="lt1"/>
              </a:buClr>
              <a:buSzPts val="1800"/>
              <a:buNone/>
              <a:defRPr sz="1800">
                <a:solidFill>
                  <a:schemeClr val="lt1"/>
                </a:solidFill>
              </a:defRPr>
            </a:lvl7pPr>
            <a:lvl8pPr lvl="7">
              <a:spcBef>
                <a:spcPts val="0"/>
              </a:spcBef>
              <a:spcAft>
                <a:spcPts val="0"/>
              </a:spcAft>
              <a:buClr>
                <a:schemeClr val="lt1"/>
              </a:buClr>
              <a:buSzPts val="1800"/>
              <a:buNone/>
              <a:defRPr sz="1800">
                <a:solidFill>
                  <a:schemeClr val="lt1"/>
                </a:solidFill>
              </a:defRPr>
            </a:lvl8pPr>
            <a:lvl9pPr lvl="8">
              <a:spcBef>
                <a:spcPts val="0"/>
              </a:spcBef>
              <a:spcAft>
                <a:spcPts val="0"/>
              </a:spcAft>
              <a:buClr>
                <a:schemeClr val="lt1"/>
              </a:buClr>
              <a:buSzPts val="1800"/>
              <a:buNone/>
              <a:defRPr sz="1800">
                <a:solidFill>
                  <a:schemeClr val="lt1"/>
                </a:solidFill>
              </a:defRPr>
            </a:lvl9pPr>
          </a:lstStyle>
          <a:p>
            <a:endParaRPr/>
          </a:p>
        </p:txBody>
      </p:sp>
      <p:sp>
        <p:nvSpPr>
          <p:cNvPr id="265" name="Google Shape;265;p30"/>
          <p:cNvSpPr txBox="1">
            <a:spLocks noGrp="1"/>
          </p:cNvSpPr>
          <p:nvPr>
            <p:ph type="body" idx="6"/>
          </p:nvPr>
        </p:nvSpPr>
        <p:spPr>
          <a:xfrm>
            <a:off x="4628850" y="3922925"/>
            <a:ext cx="1654500" cy="5532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Char char="●"/>
              <a:defRPr sz="1000">
                <a:solidFill>
                  <a:schemeClr val="lt1"/>
                </a:solidFill>
              </a:defRPr>
            </a:lvl1pPr>
            <a:lvl2pPr marL="914400" lvl="1" indent="-292100">
              <a:lnSpc>
                <a:spcPct val="100000"/>
              </a:lnSpc>
              <a:spcBef>
                <a:spcPts val="0"/>
              </a:spcBef>
              <a:spcAft>
                <a:spcPts val="0"/>
              </a:spcAft>
              <a:buClr>
                <a:schemeClr val="lt1"/>
              </a:buClr>
              <a:buSzPts val="1000"/>
              <a:buChar char="○"/>
              <a:defRPr sz="1000">
                <a:solidFill>
                  <a:schemeClr val="lt1"/>
                </a:solidFill>
              </a:defRPr>
            </a:lvl2pPr>
            <a:lvl3pPr marL="1371600" lvl="2" indent="-292100">
              <a:lnSpc>
                <a:spcPct val="100000"/>
              </a:lnSpc>
              <a:spcBef>
                <a:spcPts val="0"/>
              </a:spcBef>
              <a:spcAft>
                <a:spcPts val="0"/>
              </a:spcAft>
              <a:buClr>
                <a:schemeClr val="lt1"/>
              </a:buClr>
              <a:buSzPts val="1000"/>
              <a:buChar char="■"/>
              <a:defRPr sz="1000">
                <a:solidFill>
                  <a:schemeClr val="lt1"/>
                </a:solidFill>
              </a:defRPr>
            </a:lvl3pPr>
            <a:lvl4pPr marL="1828800" lvl="3" indent="-292100">
              <a:lnSpc>
                <a:spcPct val="100000"/>
              </a:lnSpc>
              <a:spcBef>
                <a:spcPts val="0"/>
              </a:spcBef>
              <a:spcAft>
                <a:spcPts val="0"/>
              </a:spcAft>
              <a:buClr>
                <a:schemeClr val="lt1"/>
              </a:buClr>
              <a:buSzPts val="1000"/>
              <a:buChar char="●"/>
              <a:defRPr sz="1000">
                <a:solidFill>
                  <a:schemeClr val="lt1"/>
                </a:solidFill>
              </a:defRPr>
            </a:lvl4pPr>
            <a:lvl5pPr marL="2286000" lvl="4" indent="-292100">
              <a:lnSpc>
                <a:spcPct val="100000"/>
              </a:lnSpc>
              <a:spcBef>
                <a:spcPts val="0"/>
              </a:spcBef>
              <a:spcAft>
                <a:spcPts val="0"/>
              </a:spcAft>
              <a:buClr>
                <a:schemeClr val="lt1"/>
              </a:buClr>
              <a:buSzPts val="1000"/>
              <a:buChar char="○"/>
              <a:defRPr sz="1000">
                <a:solidFill>
                  <a:schemeClr val="lt1"/>
                </a:solidFill>
              </a:defRPr>
            </a:lvl5pPr>
            <a:lvl6pPr marL="2743200" lvl="5" indent="-292100">
              <a:lnSpc>
                <a:spcPct val="100000"/>
              </a:lnSpc>
              <a:spcBef>
                <a:spcPts val="0"/>
              </a:spcBef>
              <a:spcAft>
                <a:spcPts val="0"/>
              </a:spcAft>
              <a:buClr>
                <a:schemeClr val="lt1"/>
              </a:buClr>
              <a:buSzPts val="1000"/>
              <a:buChar char="■"/>
              <a:defRPr sz="1000">
                <a:solidFill>
                  <a:schemeClr val="lt1"/>
                </a:solidFill>
              </a:defRPr>
            </a:lvl6pPr>
            <a:lvl7pPr marL="3200400" lvl="6" indent="-292100">
              <a:lnSpc>
                <a:spcPct val="100000"/>
              </a:lnSpc>
              <a:spcBef>
                <a:spcPts val="0"/>
              </a:spcBef>
              <a:spcAft>
                <a:spcPts val="0"/>
              </a:spcAft>
              <a:buClr>
                <a:schemeClr val="lt1"/>
              </a:buClr>
              <a:buSzPts val="1000"/>
              <a:buChar char="●"/>
              <a:defRPr sz="1000">
                <a:solidFill>
                  <a:schemeClr val="lt1"/>
                </a:solidFill>
              </a:defRPr>
            </a:lvl7pPr>
            <a:lvl8pPr marL="3657600" lvl="7" indent="-292100">
              <a:lnSpc>
                <a:spcPct val="100000"/>
              </a:lnSpc>
              <a:spcBef>
                <a:spcPts val="0"/>
              </a:spcBef>
              <a:spcAft>
                <a:spcPts val="0"/>
              </a:spcAft>
              <a:buClr>
                <a:schemeClr val="lt1"/>
              </a:buClr>
              <a:buSzPts val="1000"/>
              <a:buChar char="○"/>
              <a:defRPr sz="1000">
                <a:solidFill>
                  <a:schemeClr val="lt1"/>
                </a:solidFill>
              </a:defRPr>
            </a:lvl8pPr>
            <a:lvl9pPr marL="4114800" lvl="8" indent="-292100">
              <a:lnSpc>
                <a:spcPct val="100000"/>
              </a:lnSpc>
              <a:spcBef>
                <a:spcPts val="0"/>
              </a:spcBef>
              <a:spcAft>
                <a:spcPts val="0"/>
              </a:spcAft>
              <a:buClr>
                <a:schemeClr val="lt1"/>
              </a:buClr>
              <a:buSzPts val="1000"/>
              <a:buChar char="■"/>
              <a:defRPr sz="1000">
                <a:solidFill>
                  <a:schemeClr val="lt1"/>
                </a:solidFill>
              </a:defRPr>
            </a:lvl9pPr>
          </a:lstStyle>
          <a:p>
            <a:endParaRPr/>
          </a:p>
        </p:txBody>
      </p:sp>
      <p:sp>
        <p:nvSpPr>
          <p:cNvPr id="266" name="Google Shape;266;p30"/>
          <p:cNvSpPr txBox="1">
            <a:spLocks noGrp="1"/>
          </p:cNvSpPr>
          <p:nvPr>
            <p:ph type="subTitle" idx="7"/>
          </p:nvPr>
        </p:nvSpPr>
        <p:spPr>
          <a:xfrm>
            <a:off x="6854625" y="2887125"/>
            <a:ext cx="927900" cy="492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67" name="Google Shape;267;p30"/>
          <p:cNvSpPr txBox="1">
            <a:spLocks noGrp="1"/>
          </p:cNvSpPr>
          <p:nvPr>
            <p:ph type="body" idx="8"/>
          </p:nvPr>
        </p:nvSpPr>
        <p:spPr>
          <a:xfrm>
            <a:off x="6860775" y="3923228"/>
            <a:ext cx="1654500" cy="5532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Char char="●"/>
              <a:defRPr sz="1000">
                <a:solidFill>
                  <a:schemeClr val="lt1"/>
                </a:solidFill>
              </a:defRPr>
            </a:lvl1pPr>
            <a:lvl2pPr marL="914400" lvl="1" indent="-292100">
              <a:lnSpc>
                <a:spcPct val="100000"/>
              </a:lnSpc>
              <a:spcBef>
                <a:spcPts val="0"/>
              </a:spcBef>
              <a:spcAft>
                <a:spcPts val="0"/>
              </a:spcAft>
              <a:buClr>
                <a:schemeClr val="lt1"/>
              </a:buClr>
              <a:buSzPts val="1000"/>
              <a:buChar char="○"/>
              <a:defRPr sz="1000">
                <a:solidFill>
                  <a:schemeClr val="lt1"/>
                </a:solidFill>
              </a:defRPr>
            </a:lvl2pPr>
            <a:lvl3pPr marL="1371600" lvl="2" indent="-292100">
              <a:lnSpc>
                <a:spcPct val="100000"/>
              </a:lnSpc>
              <a:spcBef>
                <a:spcPts val="0"/>
              </a:spcBef>
              <a:spcAft>
                <a:spcPts val="0"/>
              </a:spcAft>
              <a:buClr>
                <a:schemeClr val="lt1"/>
              </a:buClr>
              <a:buSzPts val="1000"/>
              <a:buChar char="■"/>
              <a:defRPr sz="1000">
                <a:solidFill>
                  <a:schemeClr val="lt1"/>
                </a:solidFill>
              </a:defRPr>
            </a:lvl3pPr>
            <a:lvl4pPr marL="1828800" lvl="3" indent="-292100">
              <a:lnSpc>
                <a:spcPct val="100000"/>
              </a:lnSpc>
              <a:spcBef>
                <a:spcPts val="0"/>
              </a:spcBef>
              <a:spcAft>
                <a:spcPts val="0"/>
              </a:spcAft>
              <a:buClr>
                <a:schemeClr val="lt1"/>
              </a:buClr>
              <a:buSzPts val="1000"/>
              <a:buChar char="●"/>
              <a:defRPr sz="1000">
                <a:solidFill>
                  <a:schemeClr val="lt1"/>
                </a:solidFill>
              </a:defRPr>
            </a:lvl4pPr>
            <a:lvl5pPr marL="2286000" lvl="4" indent="-292100">
              <a:lnSpc>
                <a:spcPct val="100000"/>
              </a:lnSpc>
              <a:spcBef>
                <a:spcPts val="0"/>
              </a:spcBef>
              <a:spcAft>
                <a:spcPts val="0"/>
              </a:spcAft>
              <a:buClr>
                <a:schemeClr val="lt1"/>
              </a:buClr>
              <a:buSzPts val="1000"/>
              <a:buChar char="○"/>
              <a:defRPr sz="1000">
                <a:solidFill>
                  <a:schemeClr val="lt1"/>
                </a:solidFill>
              </a:defRPr>
            </a:lvl5pPr>
            <a:lvl6pPr marL="2743200" lvl="5" indent="-292100">
              <a:lnSpc>
                <a:spcPct val="100000"/>
              </a:lnSpc>
              <a:spcBef>
                <a:spcPts val="0"/>
              </a:spcBef>
              <a:spcAft>
                <a:spcPts val="0"/>
              </a:spcAft>
              <a:buClr>
                <a:schemeClr val="lt1"/>
              </a:buClr>
              <a:buSzPts val="1000"/>
              <a:buChar char="■"/>
              <a:defRPr sz="1000">
                <a:solidFill>
                  <a:schemeClr val="lt1"/>
                </a:solidFill>
              </a:defRPr>
            </a:lvl6pPr>
            <a:lvl7pPr marL="3200400" lvl="6" indent="-292100">
              <a:lnSpc>
                <a:spcPct val="100000"/>
              </a:lnSpc>
              <a:spcBef>
                <a:spcPts val="0"/>
              </a:spcBef>
              <a:spcAft>
                <a:spcPts val="0"/>
              </a:spcAft>
              <a:buClr>
                <a:schemeClr val="lt1"/>
              </a:buClr>
              <a:buSzPts val="1000"/>
              <a:buChar char="●"/>
              <a:defRPr sz="1000">
                <a:solidFill>
                  <a:schemeClr val="lt1"/>
                </a:solidFill>
              </a:defRPr>
            </a:lvl7pPr>
            <a:lvl8pPr marL="3657600" lvl="7" indent="-292100">
              <a:lnSpc>
                <a:spcPct val="100000"/>
              </a:lnSpc>
              <a:spcBef>
                <a:spcPts val="0"/>
              </a:spcBef>
              <a:spcAft>
                <a:spcPts val="0"/>
              </a:spcAft>
              <a:buClr>
                <a:schemeClr val="lt1"/>
              </a:buClr>
              <a:buSzPts val="1000"/>
              <a:buChar char="○"/>
              <a:defRPr sz="1000">
                <a:solidFill>
                  <a:schemeClr val="lt1"/>
                </a:solidFill>
              </a:defRPr>
            </a:lvl8pPr>
            <a:lvl9pPr marL="4114800" lvl="8" indent="-292100">
              <a:lnSpc>
                <a:spcPct val="100000"/>
              </a:lnSpc>
              <a:spcBef>
                <a:spcPts val="0"/>
              </a:spcBef>
              <a:spcAft>
                <a:spcPts val="0"/>
              </a:spcAft>
              <a:buClr>
                <a:schemeClr val="lt1"/>
              </a:buClr>
              <a:buSzPts val="1000"/>
              <a:buChar char="■"/>
              <a:defRPr sz="1000">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lide with 3 key metrics v3">
  <p:cSld name="CAPTION_ONLY_1">
    <p:bg>
      <p:bgPr>
        <a:solidFill>
          <a:schemeClr val="dk1"/>
        </a:solidFill>
        <a:effectLst/>
      </p:bgPr>
    </p:bg>
    <p:spTree>
      <p:nvGrpSpPr>
        <p:cNvPr id="1" name="Shape 268"/>
        <p:cNvGrpSpPr/>
        <p:nvPr/>
      </p:nvGrpSpPr>
      <p:grpSpPr>
        <a:xfrm>
          <a:off x="0" y="0"/>
          <a:ext cx="0" cy="0"/>
          <a:chOff x="0" y="0"/>
          <a:chExt cx="0" cy="0"/>
        </a:xfrm>
      </p:grpSpPr>
      <p:sp>
        <p:nvSpPr>
          <p:cNvPr id="269" name="Google Shape;269;p31"/>
          <p:cNvSpPr/>
          <p:nvPr/>
        </p:nvSpPr>
        <p:spPr>
          <a:xfrm>
            <a:off x="4619625" y="221625"/>
            <a:ext cx="4238400" cy="1395300"/>
          </a:xfrm>
          <a:prstGeom prst="snip1Rect">
            <a:avLst>
              <a:gd name="adj" fmla="val 8737"/>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270" name="Google Shape;270;p31" descr=" "/>
          <p:cNvPicPr preferRelativeResize="0"/>
          <p:nvPr/>
        </p:nvPicPr>
        <p:blipFill rotWithShape="1">
          <a:blip r:embed="rId2">
            <a:alphaModFix/>
          </a:blip>
          <a:srcRect/>
          <a:stretch/>
        </p:blipFill>
        <p:spPr>
          <a:xfrm>
            <a:off x="457200" y="1138238"/>
            <a:ext cx="900113" cy="961906"/>
          </a:xfrm>
          <a:prstGeom prst="rect">
            <a:avLst/>
          </a:prstGeom>
          <a:noFill/>
          <a:ln>
            <a:noFill/>
          </a:ln>
        </p:spPr>
      </p:pic>
      <p:sp>
        <p:nvSpPr>
          <p:cNvPr id="271" name="Google Shape;271;p31"/>
          <p:cNvSpPr txBox="1">
            <a:spLocks noGrp="1"/>
          </p:cNvSpPr>
          <p:nvPr>
            <p:ph type="title"/>
          </p:nvPr>
        </p:nvSpPr>
        <p:spPr>
          <a:xfrm>
            <a:off x="299775" y="2516125"/>
            <a:ext cx="3196500" cy="11208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72" name="Google Shape;272;p31"/>
          <p:cNvSpPr txBox="1">
            <a:spLocks noGrp="1"/>
          </p:cNvSpPr>
          <p:nvPr>
            <p:ph type="subTitle" idx="1"/>
          </p:nvPr>
        </p:nvSpPr>
        <p:spPr>
          <a:xfrm>
            <a:off x="4797225" y="411825"/>
            <a:ext cx="3861300" cy="492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73" name="Google Shape;273;p31"/>
          <p:cNvSpPr txBox="1">
            <a:spLocks noGrp="1"/>
          </p:cNvSpPr>
          <p:nvPr>
            <p:ph type="body" idx="2"/>
          </p:nvPr>
        </p:nvSpPr>
        <p:spPr>
          <a:xfrm>
            <a:off x="4797150" y="1001500"/>
            <a:ext cx="3861300" cy="456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74" name="Google Shape;274;p31"/>
          <p:cNvSpPr/>
          <p:nvPr/>
        </p:nvSpPr>
        <p:spPr>
          <a:xfrm>
            <a:off x="4608600" y="1874100"/>
            <a:ext cx="4238400" cy="1395300"/>
          </a:xfrm>
          <a:prstGeom prst="snip1Rect">
            <a:avLst>
              <a:gd name="adj" fmla="val 8737"/>
            </a:avLst>
          </a:prstGeom>
          <a:solidFill>
            <a:schemeClr val="accent4"/>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75" name="Google Shape;275;p31"/>
          <p:cNvSpPr txBox="1">
            <a:spLocks noGrp="1"/>
          </p:cNvSpPr>
          <p:nvPr>
            <p:ph type="subTitle" idx="3"/>
          </p:nvPr>
        </p:nvSpPr>
        <p:spPr>
          <a:xfrm>
            <a:off x="4786200" y="2064300"/>
            <a:ext cx="3861300" cy="492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a:endParaRPr/>
          </a:p>
        </p:txBody>
      </p:sp>
      <p:sp>
        <p:nvSpPr>
          <p:cNvPr id="276" name="Google Shape;276;p31"/>
          <p:cNvSpPr txBox="1">
            <a:spLocks noGrp="1"/>
          </p:cNvSpPr>
          <p:nvPr>
            <p:ph type="body" idx="4"/>
          </p:nvPr>
        </p:nvSpPr>
        <p:spPr>
          <a:xfrm>
            <a:off x="4786125" y="2653975"/>
            <a:ext cx="3861300" cy="456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277" name="Google Shape;277;p31"/>
          <p:cNvSpPr/>
          <p:nvPr/>
        </p:nvSpPr>
        <p:spPr>
          <a:xfrm>
            <a:off x="4597575" y="3526575"/>
            <a:ext cx="4238400" cy="1395300"/>
          </a:xfrm>
          <a:prstGeom prst="snip1Rect">
            <a:avLst>
              <a:gd name="adj" fmla="val 8737"/>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78" name="Google Shape;278;p31"/>
          <p:cNvSpPr txBox="1">
            <a:spLocks noGrp="1"/>
          </p:cNvSpPr>
          <p:nvPr>
            <p:ph type="subTitle" idx="5"/>
          </p:nvPr>
        </p:nvSpPr>
        <p:spPr>
          <a:xfrm>
            <a:off x="4775175" y="3716775"/>
            <a:ext cx="3861300" cy="492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a:endParaRPr/>
          </a:p>
        </p:txBody>
      </p:sp>
      <p:sp>
        <p:nvSpPr>
          <p:cNvPr id="279" name="Google Shape;279;p31"/>
          <p:cNvSpPr txBox="1">
            <a:spLocks noGrp="1"/>
          </p:cNvSpPr>
          <p:nvPr>
            <p:ph type="body" idx="6"/>
          </p:nvPr>
        </p:nvSpPr>
        <p:spPr>
          <a:xfrm>
            <a:off x="4775100" y="4306450"/>
            <a:ext cx="3861300" cy="4566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lide With Paragraph v2 - Image">
  <p:cSld name="BIG_NUMBER">
    <p:spTree>
      <p:nvGrpSpPr>
        <p:cNvPr id="1" name="Shape 280"/>
        <p:cNvGrpSpPr/>
        <p:nvPr/>
      </p:nvGrpSpPr>
      <p:grpSpPr>
        <a:xfrm>
          <a:off x="0" y="0"/>
          <a:ext cx="0" cy="0"/>
          <a:chOff x="0" y="0"/>
          <a:chExt cx="0" cy="0"/>
        </a:xfrm>
      </p:grpSpPr>
      <p:sp>
        <p:nvSpPr>
          <p:cNvPr id="281" name="Google Shape;281;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2" name="Google Shape;282;p32"/>
          <p:cNvSpPr/>
          <p:nvPr/>
        </p:nvSpPr>
        <p:spPr>
          <a:xfrm>
            <a:off x="5334175" y="744600"/>
            <a:ext cx="3343500" cy="33465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83" name="Google Shape;283;p32"/>
          <p:cNvSpPr/>
          <p:nvPr/>
        </p:nvSpPr>
        <p:spPr>
          <a:xfrm rot="10800000">
            <a:off x="5038730" y="858900"/>
            <a:ext cx="3524400" cy="3524400"/>
          </a:xfrm>
          <a:prstGeom prst="snip1Rect">
            <a:avLst>
              <a:gd name="adj" fmla="val 11085"/>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84" name="Google Shape;284;p32"/>
          <p:cNvSpPr/>
          <p:nvPr/>
        </p:nvSpPr>
        <p:spPr>
          <a:xfrm>
            <a:off x="0" y="0"/>
            <a:ext cx="76200" cy="5143500"/>
          </a:xfrm>
          <a:prstGeom prst="rect">
            <a:avLst/>
          </a:prstGeom>
          <a:solidFill>
            <a:srgbClr val="FF3F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85" name="Google Shape;285;p32"/>
          <p:cNvSpPr>
            <a:spLocks noGrp="1"/>
          </p:cNvSpPr>
          <p:nvPr>
            <p:ph type="pic" idx="2"/>
          </p:nvPr>
        </p:nvSpPr>
        <p:spPr>
          <a:xfrm>
            <a:off x="5620125" y="1440300"/>
            <a:ext cx="2361600" cy="2361600"/>
          </a:xfrm>
          <a:prstGeom prst="ellipse">
            <a:avLst/>
          </a:prstGeom>
          <a:noFill/>
          <a:ln>
            <a:noFill/>
          </a:ln>
        </p:spPr>
      </p:sp>
      <p:sp>
        <p:nvSpPr>
          <p:cNvPr id="286" name="Google Shape;286;p32"/>
          <p:cNvSpPr/>
          <p:nvPr/>
        </p:nvSpPr>
        <p:spPr>
          <a:xfrm rot="10800000">
            <a:off x="5037350" y="3987500"/>
            <a:ext cx="395100" cy="395100"/>
          </a:xfrm>
          <a:prstGeom prst="rtTriangle">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Medium"/>
              <a:ea typeface="Work Sans Medium"/>
              <a:cs typeface="Work Sans Medium"/>
              <a:sym typeface="Work Sans Medium"/>
            </a:endParaRPr>
          </a:p>
        </p:txBody>
      </p:sp>
      <p:sp>
        <p:nvSpPr>
          <p:cNvPr id="287" name="Google Shape;287;p32"/>
          <p:cNvSpPr txBox="1">
            <a:spLocks noGrp="1"/>
          </p:cNvSpPr>
          <p:nvPr>
            <p:ph type="title"/>
          </p:nvPr>
        </p:nvSpPr>
        <p:spPr>
          <a:xfrm>
            <a:off x="414900" y="744600"/>
            <a:ext cx="3943500" cy="450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88" name="Google Shape;288;p32"/>
          <p:cNvSpPr txBox="1">
            <a:spLocks noGrp="1"/>
          </p:cNvSpPr>
          <p:nvPr>
            <p:ph type="body" idx="1"/>
          </p:nvPr>
        </p:nvSpPr>
        <p:spPr>
          <a:xfrm>
            <a:off x="431300" y="1509700"/>
            <a:ext cx="3943500" cy="2889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With Paragraph v1">
  <p:cSld name="BIG_NUMBER_1">
    <p:spTree>
      <p:nvGrpSpPr>
        <p:cNvPr id="1" name="Shape 289"/>
        <p:cNvGrpSpPr/>
        <p:nvPr/>
      </p:nvGrpSpPr>
      <p:grpSpPr>
        <a:xfrm>
          <a:off x="0" y="0"/>
          <a:ext cx="0" cy="0"/>
          <a:chOff x="0" y="0"/>
          <a:chExt cx="0" cy="0"/>
        </a:xfrm>
      </p:grpSpPr>
      <p:sp>
        <p:nvSpPr>
          <p:cNvPr id="290" name="Google Shape;29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1" name="Google Shape;291;p33"/>
          <p:cNvSpPr/>
          <p:nvPr/>
        </p:nvSpPr>
        <p:spPr>
          <a:xfrm>
            <a:off x="0" y="0"/>
            <a:ext cx="76200" cy="5143500"/>
          </a:xfrm>
          <a:prstGeom prst="rect">
            <a:avLst/>
          </a:prstGeom>
          <a:solidFill>
            <a:schemeClr val="accent2"/>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92" name="Google Shape;292;p33"/>
          <p:cNvSpPr txBox="1">
            <a:spLocks noGrp="1"/>
          </p:cNvSpPr>
          <p:nvPr>
            <p:ph type="title"/>
          </p:nvPr>
        </p:nvSpPr>
        <p:spPr>
          <a:xfrm>
            <a:off x="414900" y="401700"/>
            <a:ext cx="8253000" cy="450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93" name="Google Shape;293;p33"/>
          <p:cNvSpPr txBox="1">
            <a:spLocks noGrp="1"/>
          </p:cNvSpPr>
          <p:nvPr>
            <p:ph type="body" idx="1"/>
          </p:nvPr>
        </p:nvSpPr>
        <p:spPr>
          <a:xfrm>
            <a:off x="414900" y="1166800"/>
            <a:ext cx="8253000" cy="2889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grpSp>
        <p:nvGrpSpPr>
          <p:cNvPr id="294" name="Google Shape;294;p33"/>
          <p:cNvGrpSpPr/>
          <p:nvPr/>
        </p:nvGrpSpPr>
        <p:grpSpPr>
          <a:xfrm>
            <a:off x="7735387" y="3959038"/>
            <a:ext cx="1814400" cy="1390613"/>
            <a:chOff x="2982412" y="1568263"/>
            <a:chExt cx="1814400" cy="1390613"/>
          </a:xfrm>
        </p:grpSpPr>
        <p:sp>
          <p:nvSpPr>
            <p:cNvPr id="295" name="Google Shape;295;p33"/>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96" name="Google Shape;296;p33"/>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97" name="Google Shape;297;p33"/>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98" name="Google Shape;298;p33"/>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99" name="Google Shape;299;p33"/>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With Bullet Points v1 No Image">
  <p:cSld name="BIG_NUMBER_1_2">
    <p:bg>
      <p:bgPr>
        <a:solidFill>
          <a:schemeClr val="accent2"/>
        </a:solidFill>
        <a:effectLst/>
      </p:bgPr>
    </p:bg>
    <p:spTree>
      <p:nvGrpSpPr>
        <p:cNvPr id="1" name="Shape 300"/>
        <p:cNvGrpSpPr/>
        <p:nvPr/>
      </p:nvGrpSpPr>
      <p:grpSpPr>
        <a:xfrm>
          <a:off x="0" y="0"/>
          <a:ext cx="0" cy="0"/>
          <a:chOff x="0" y="0"/>
          <a:chExt cx="0" cy="0"/>
        </a:xfrm>
      </p:grpSpPr>
      <p:sp>
        <p:nvSpPr>
          <p:cNvPr id="301" name="Google Shape;30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2" name="Google Shape;302;p34"/>
          <p:cNvSpPr txBox="1">
            <a:spLocks noGrp="1"/>
          </p:cNvSpPr>
          <p:nvPr>
            <p:ph type="title"/>
          </p:nvPr>
        </p:nvSpPr>
        <p:spPr>
          <a:xfrm>
            <a:off x="414900" y="401700"/>
            <a:ext cx="8253000" cy="450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303" name="Google Shape;303;p34"/>
          <p:cNvSpPr txBox="1">
            <a:spLocks noGrp="1"/>
          </p:cNvSpPr>
          <p:nvPr>
            <p:ph type="body" idx="1"/>
          </p:nvPr>
        </p:nvSpPr>
        <p:spPr>
          <a:xfrm>
            <a:off x="414900" y="1166800"/>
            <a:ext cx="8253000" cy="2889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2"/>
              </a:buClr>
              <a:buSzPts val="1100"/>
              <a:buChar char="●"/>
              <a:defRPr>
                <a:solidFill>
                  <a:schemeClr val="lt2"/>
                </a:solidFill>
              </a:defRPr>
            </a:lvl1pPr>
            <a:lvl2pPr marL="914400" lvl="1" indent="-298450">
              <a:spcBef>
                <a:spcPts val="0"/>
              </a:spcBef>
              <a:spcAft>
                <a:spcPts val="0"/>
              </a:spcAft>
              <a:buClr>
                <a:schemeClr val="lt2"/>
              </a:buClr>
              <a:buSzPts val="1100"/>
              <a:buChar char="○"/>
              <a:defRPr>
                <a:solidFill>
                  <a:schemeClr val="lt2"/>
                </a:solidFill>
              </a:defRPr>
            </a:lvl2pPr>
            <a:lvl3pPr marL="1371600" lvl="2" indent="-298450">
              <a:spcBef>
                <a:spcPts val="0"/>
              </a:spcBef>
              <a:spcAft>
                <a:spcPts val="0"/>
              </a:spcAft>
              <a:buClr>
                <a:schemeClr val="lt2"/>
              </a:buClr>
              <a:buSzPts val="1100"/>
              <a:buChar char="■"/>
              <a:defRPr>
                <a:solidFill>
                  <a:schemeClr val="lt2"/>
                </a:solidFill>
              </a:defRPr>
            </a:lvl3pPr>
            <a:lvl4pPr marL="1828800" lvl="3" indent="-298450">
              <a:spcBef>
                <a:spcPts val="0"/>
              </a:spcBef>
              <a:spcAft>
                <a:spcPts val="0"/>
              </a:spcAft>
              <a:buClr>
                <a:schemeClr val="lt2"/>
              </a:buClr>
              <a:buSzPts val="1100"/>
              <a:buChar char="●"/>
              <a:defRPr>
                <a:solidFill>
                  <a:schemeClr val="lt2"/>
                </a:solidFill>
              </a:defRPr>
            </a:lvl4pPr>
            <a:lvl5pPr marL="2286000" lvl="4" indent="-298450">
              <a:spcBef>
                <a:spcPts val="0"/>
              </a:spcBef>
              <a:spcAft>
                <a:spcPts val="0"/>
              </a:spcAft>
              <a:buClr>
                <a:schemeClr val="lt2"/>
              </a:buClr>
              <a:buSzPts val="1100"/>
              <a:buChar char="○"/>
              <a:defRPr>
                <a:solidFill>
                  <a:schemeClr val="lt2"/>
                </a:solidFill>
              </a:defRPr>
            </a:lvl5pPr>
            <a:lvl6pPr marL="2743200" lvl="5" indent="-298450">
              <a:spcBef>
                <a:spcPts val="0"/>
              </a:spcBef>
              <a:spcAft>
                <a:spcPts val="0"/>
              </a:spcAft>
              <a:buClr>
                <a:schemeClr val="lt2"/>
              </a:buClr>
              <a:buSzPts val="1100"/>
              <a:buChar char="■"/>
              <a:defRPr>
                <a:solidFill>
                  <a:schemeClr val="lt2"/>
                </a:solidFill>
              </a:defRPr>
            </a:lvl6pPr>
            <a:lvl7pPr marL="3200400" lvl="6" indent="-298450">
              <a:spcBef>
                <a:spcPts val="0"/>
              </a:spcBef>
              <a:spcAft>
                <a:spcPts val="0"/>
              </a:spcAft>
              <a:buClr>
                <a:schemeClr val="lt2"/>
              </a:buClr>
              <a:buSzPts val="1100"/>
              <a:buChar char="●"/>
              <a:defRPr>
                <a:solidFill>
                  <a:schemeClr val="lt2"/>
                </a:solidFill>
              </a:defRPr>
            </a:lvl7pPr>
            <a:lvl8pPr marL="3657600" lvl="7" indent="-298450">
              <a:spcBef>
                <a:spcPts val="0"/>
              </a:spcBef>
              <a:spcAft>
                <a:spcPts val="0"/>
              </a:spcAft>
              <a:buClr>
                <a:schemeClr val="lt2"/>
              </a:buClr>
              <a:buSzPts val="1100"/>
              <a:buChar char="○"/>
              <a:defRPr>
                <a:solidFill>
                  <a:schemeClr val="lt2"/>
                </a:solidFill>
              </a:defRPr>
            </a:lvl8pPr>
            <a:lvl9pPr marL="4114800" lvl="8" indent="-298450">
              <a:spcBef>
                <a:spcPts val="0"/>
              </a:spcBef>
              <a:spcAft>
                <a:spcPts val="0"/>
              </a:spcAft>
              <a:buClr>
                <a:schemeClr val="lt2"/>
              </a:buClr>
              <a:buSzPts val="1100"/>
              <a:buChar char="■"/>
              <a:defRPr>
                <a:solidFill>
                  <a:schemeClr val="lt2"/>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with 3 paragraphs">
  <p:cSld name="BIG_NUMBER_1_1">
    <p:spTree>
      <p:nvGrpSpPr>
        <p:cNvPr id="1" name="Shape 304"/>
        <p:cNvGrpSpPr/>
        <p:nvPr/>
      </p:nvGrpSpPr>
      <p:grpSpPr>
        <a:xfrm>
          <a:off x="0" y="0"/>
          <a:ext cx="0" cy="0"/>
          <a:chOff x="0" y="0"/>
          <a:chExt cx="0" cy="0"/>
        </a:xfrm>
      </p:grpSpPr>
      <p:sp>
        <p:nvSpPr>
          <p:cNvPr id="305" name="Google Shape;30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6" name="Google Shape;306;p35"/>
          <p:cNvSpPr/>
          <p:nvPr/>
        </p:nvSpPr>
        <p:spPr>
          <a:xfrm>
            <a:off x="0" y="0"/>
            <a:ext cx="76200" cy="5143500"/>
          </a:xfrm>
          <a:prstGeom prst="rect">
            <a:avLst/>
          </a:prstGeom>
          <a:solidFill>
            <a:schemeClr val="accent4"/>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07" name="Google Shape;307;p35"/>
          <p:cNvSpPr txBox="1">
            <a:spLocks noGrp="1"/>
          </p:cNvSpPr>
          <p:nvPr>
            <p:ph type="title"/>
          </p:nvPr>
        </p:nvSpPr>
        <p:spPr>
          <a:xfrm>
            <a:off x="414900" y="401700"/>
            <a:ext cx="8253000" cy="450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08" name="Google Shape;308;p35"/>
          <p:cNvSpPr txBox="1">
            <a:spLocks noGrp="1"/>
          </p:cNvSpPr>
          <p:nvPr>
            <p:ph type="body" idx="1"/>
          </p:nvPr>
        </p:nvSpPr>
        <p:spPr>
          <a:xfrm>
            <a:off x="414900" y="1166788"/>
            <a:ext cx="2423700" cy="2889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9" name="Google Shape;309;p35"/>
          <p:cNvSpPr txBox="1">
            <a:spLocks noGrp="1"/>
          </p:cNvSpPr>
          <p:nvPr>
            <p:ph type="body" idx="2"/>
          </p:nvPr>
        </p:nvSpPr>
        <p:spPr>
          <a:xfrm>
            <a:off x="6291825" y="1166788"/>
            <a:ext cx="2423700" cy="2889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0" name="Google Shape;310;p35"/>
          <p:cNvSpPr txBox="1">
            <a:spLocks noGrp="1"/>
          </p:cNvSpPr>
          <p:nvPr>
            <p:ph type="body" idx="3"/>
          </p:nvPr>
        </p:nvSpPr>
        <p:spPr>
          <a:xfrm>
            <a:off x="3539100" y="1166788"/>
            <a:ext cx="2423700" cy="2889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grpSp>
        <p:nvGrpSpPr>
          <p:cNvPr id="311" name="Google Shape;311;p35"/>
          <p:cNvGrpSpPr/>
          <p:nvPr/>
        </p:nvGrpSpPr>
        <p:grpSpPr>
          <a:xfrm>
            <a:off x="8144685" y="-307495"/>
            <a:ext cx="1332313" cy="1332088"/>
            <a:chOff x="5814125" y="1393900"/>
            <a:chExt cx="2255100" cy="2255100"/>
          </a:xfrm>
        </p:grpSpPr>
        <p:sp>
          <p:nvSpPr>
            <p:cNvPr id="312" name="Google Shape;312;p35"/>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13" name="Google Shape;313;p35"/>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14" name="Google Shape;314;p35"/>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15" name="Google Shape;315;p35"/>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With 4 Bullet Points" type="blank">
  <p:cSld name="BLANK">
    <p:bg>
      <p:bgPr>
        <a:solidFill>
          <a:schemeClr val="accent2"/>
        </a:solidFill>
        <a:effectLst/>
      </p:bgPr>
    </p:bg>
    <p:spTree>
      <p:nvGrpSpPr>
        <p:cNvPr id="1" name="Shape 316"/>
        <p:cNvGrpSpPr/>
        <p:nvPr/>
      </p:nvGrpSpPr>
      <p:grpSpPr>
        <a:xfrm>
          <a:off x="0" y="0"/>
          <a:ext cx="0" cy="0"/>
          <a:chOff x="0" y="0"/>
          <a:chExt cx="0" cy="0"/>
        </a:xfrm>
      </p:grpSpPr>
      <p:sp>
        <p:nvSpPr>
          <p:cNvPr id="317" name="Google Shape;317;p36"/>
          <p:cNvSpPr/>
          <p:nvPr/>
        </p:nvSpPr>
        <p:spPr>
          <a:xfrm>
            <a:off x="666000" y="1314025"/>
            <a:ext cx="3526200" cy="33000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18" name="Google Shape;318;p36"/>
          <p:cNvSpPr/>
          <p:nvPr/>
        </p:nvSpPr>
        <p:spPr>
          <a:xfrm>
            <a:off x="6680975" y="0"/>
            <a:ext cx="2463000" cy="5143500"/>
          </a:xfrm>
          <a:prstGeom prst="rect">
            <a:avLst/>
          </a:prstGeom>
          <a:solidFill>
            <a:schemeClr val="accent4"/>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19" name="Google Shape;319;p36"/>
          <p:cNvSpPr>
            <a:spLocks noGrp="1"/>
          </p:cNvSpPr>
          <p:nvPr>
            <p:ph type="pic" idx="2"/>
          </p:nvPr>
        </p:nvSpPr>
        <p:spPr>
          <a:xfrm>
            <a:off x="666000" y="1314540"/>
            <a:ext cx="3435000" cy="3214500"/>
          </a:xfrm>
          <a:prstGeom prst="rect">
            <a:avLst/>
          </a:prstGeom>
          <a:noFill/>
          <a:ln>
            <a:noFill/>
          </a:ln>
        </p:spPr>
      </p:sp>
      <p:sp>
        <p:nvSpPr>
          <p:cNvPr id="320" name="Google Shape;320;p36"/>
          <p:cNvSpPr/>
          <p:nvPr/>
        </p:nvSpPr>
        <p:spPr>
          <a:xfrm>
            <a:off x="4619625" y="166763"/>
            <a:ext cx="4238400" cy="1014600"/>
          </a:xfrm>
          <a:prstGeom prst="snip1Rect">
            <a:avLst>
              <a:gd name="adj" fmla="val 8737"/>
            </a:avLst>
          </a:prstGeom>
          <a:solidFill>
            <a:schemeClr val="lt1"/>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solidFill>
                <a:schemeClr val="lt1"/>
              </a:solidFill>
            </a:endParaRPr>
          </a:p>
        </p:txBody>
      </p:sp>
      <p:sp>
        <p:nvSpPr>
          <p:cNvPr id="321" name="Google Shape;321;p36"/>
          <p:cNvSpPr txBox="1">
            <a:spLocks noGrp="1"/>
          </p:cNvSpPr>
          <p:nvPr>
            <p:ph type="body" idx="1"/>
          </p:nvPr>
        </p:nvSpPr>
        <p:spPr>
          <a:xfrm>
            <a:off x="5332225" y="347875"/>
            <a:ext cx="3326100" cy="6744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dk2"/>
              </a:buClr>
              <a:buSzPts val="1000"/>
              <a:buChar char="●"/>
              <a:defRPr sz="1000">
                <a:solidFill>
                  <a:schemeClr val="dk2"/>
                </a:solidFill>
              </a:defRPr>
            </a:lvl1pPr>
            <a:lvl2pPr marL="914400" lvl="1" indent="-292100">
              <a:spcBef>
                <a:spcPts val="0"/>
              </a:spcBef>
              <a:spcAft>
                <a:spcPts val="0"/>
              </a:spcAft>
              <a:buClr>
                <a:schemeClr val="dk2"/>
              </a:buClr>
              <a:buSzPts val="1000"/>
              <a:buChar char="○"/>
              <a:defRPr sz="1000">
                <a:solidFill>
                  <a:schemeClr val="dk2"/>
                </a:solidFill>
              </a:defRPr>
            </a:lvl2pPr>
            <a:lvl3pPr marL="1371600" lvl="2" indent="-292100">
              <a:spcBef>
                <a:spcPts val="0"/>
              </a:spcBef>
              <a:spcAft>
                <a:spcPts val="0"/>
              </a:spcAft>
              <a:buClr>
                <a:schemeClr val="dk2"/>
              </a:buClr>
              <a:buSzPts val="1000"/>
              <a:buChar char="■"/>
              <a:defRPr sz="1000">
                <a:solidFill>
                  <a:schemeClr val="dk2"/>
                </a:solidFill>
              </a:defRPr>
            </a:lvl3pPr>
            <a:lvl4pPr marL="1828800" lvl="3" indent="-292100">
              <a:spcBef>
                <a:spcPts val="0"/>
              </a:spcBef>
              <a:spcAft>
                <a:spcPts val="0"/>
              </a:spcAft>
              <a:buClr>
                <a:schemeClr val="dk2"/>
              </a:buClr>
              <a:buSzPts val="1000"/>
              <a:buChar char="●"/>
              <a:defRPr sz="1000">
                <a:solidFill>
                  <a:schemeClr val="dk2"/>
                </a:solidFill>
              </a:defRPr>
            </a:lvl4pPr>
            <a:lvl5pPr marL="2286000" lvl="4" indent="-292100">
              <a:spcBef>
                <a:spcPts val="0"/>
              </a:spcBef>
              <a:spcAft>
                <a:spcPts val="0"/>
              </a:spcAft>
              <a:buClr>
                <a:schemeClr val="dk2"/>
              </a:buClr>
              <a:buSzPts val="1000"/>
              <a:buChar char="○"/>
              <a:defRPr sz="1000">
                <a:solidFill>
                  <a:schemeClr val="dk2"/>
                </a:solidFill>
              </a:defRPr>
            </a:lvl5pPr>
            <a:lvl6pPr marL="2743200" lvl="5" indent="-292100">
              <a:spcBef>
                <a:spcPts val="0"/>
              </a:spcBef>
              <a:spcAft>
                <a:spcPts val="0"/>
              </a:spcAft>
              <a:buClr>
                <a:schemeClr val="dk2"/>
              </a:buClr>
              <a:buSzPts val="1000"/>
              <a:buChar char="■"/>
              <a:defRPr sz="1000">
                <a:solidFill>
                  <a:schemeClr val="dk2"/>
                </a:solidFill>
              </a:defRPr>
            </a:lvl6pPr>
            <a:lvl7pPr marL="3200400" lvl="6" indent="-292100">
              <a:spcBef>
                <a:spcPts val="0"/>
              </a:spcBef>
              <a:spcAft>
                <a:spcPts val="0"/>
              </a:spcAft>
              <a:buClr>
                <a:schemeClr val="dk2"/>
              </a:buClr>
              <a:buSzPts val="1000"/>
              <a:buChar char="●"/>
              <a:defRPr sz="1000">
                <a:solidFill>
                  <a:schemeClr val="dk2"/>
                </a:solidFill>
              </a:defRPr>
            </a:lvl7pPr>
            <a:lvl8pPr marL="3657600" lvl="7" indent="-292100">
              <a:spcBef>
                <a:spcPts val="0"/>
              </a:spcBef>
              <a:spcAft>
                <a:spcPts val="0"/>
              </a:spcAft>
              <a:buClr>
                <a:schemeClr val="dk2"/>
              </a:buClr>
              <a:buSzPts val="1000"/>
              <a:buChar char="○"/>
              <a:defRPr sz="1000">
                <a:solidFill>
                  <a:schemeClr val="dk2"/>
                </a:solidFill>
              </a:defRPr>
            </a:lvl8pPr>
            <a:lvl9pPr marL="4114800" lvl="8" indent="-292100">
              <a:spcBef>
                <a:spcPts val="0"/>
              </a:spcBef>
              <a:spcAft>
                <a:spcPts val="0"/>
              </a:spcAft>
              <a:buClr>
                <a:schemeClr val="dk2"/>
              </a:buClr>
              <a:buSzPts val="1000"/>
              <a:buChar char="■"/>
              <a:defRPr sz="1000">
                <a:solidFill>
                  <a:schemeClr val="dk2"/>
                </a:solidFill>
              </a:defRPr>
            </a:lvl9pPr>
          </a:lstStyle>
          <a:p>
            <a:endParaRPr/>
          </a:p>
        </p:txBody>
      </p:sp>
      <p:grpSp>
        <p:nvGrpSpPr>
          <p:cNvPr id="322" name="Google Shape;322;p36"/>
          <p:cNvGrpSpPr/>
          <p:nvPr/>
        </p:nvGrpSpPr>
        <p:grpSpPr>
          <a:xfrm>
            <a:off x="4849410" y="521229"/>
            <a:ext cx="327666" cy="327666"/>
            <a:chOff x="5814125" y="1393900"/>
            <a:chExt cx="2255100" cy="2255100"/>
          </a:xfrm>
        </p:grpSpPr>
        <p:sp>
          <p:nvSpPr>
            <p:cNvPr id="323" name="Google Shape;323;p36"/>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24" name="Google Shape;324;p36"/>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25" name="Google Shape;325;p36"/>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26" name="Google Shape;326;p36"/>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327" name="Google Shape;327;p36"/>
          <p:cNvSpPr txBox="1">
            <a:spLocks noGrp="1"/>
          </p:cNvSpPr>
          <p:nvPr>
            <p:ph type="body" idx="3"/>
          </p:nvPr>
        </p:nvSpPr>
        <p:spPr>
          <a:xfrm>
            <a:off x="5132250" y="3488438"/>
            <a:ext cx="3526200" cy="6744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dk2"/>
              </a:buClr>
              <a:buSzPts val="1000"/>
              <a:buChar char="●"/>
              <a:defRPr sz="1000">
                <a:solidFill>
                  <a:schemeClr val="dk2"/>
                </a:solidFill>
              </a:defRPr>
            </a:lvl1pPr>
            <a:lvl2pPr marL="914400" lvl="1" indent="-292100">
              <a:spcBef>
                <a:spcPts val="0"/>
              </a:spcBef>
              <a:spcAft>
                <a:spcPts val="0"/>
              </a:spcAft>
              <a:buClr>
                <a:schemeClr val="dk2"/>
              </a:buClr>
              <a:buSzPts val="1000"/>
              <a:buChar char="○"/>
              <a:defRPr sz="1000">
                <a:solidFill>
                  <a:schemeClr val="dk2"/>
                </a:solidFill>
              </a:defRPr>
            </a:lvl2pPr>
            <a:lvl3pPr marL="1371600" lvl="2" indent="-292100">
              <a:spcBef>
                <a:spcPts val="0"/>
              </a:spcBef>
              <a:spcAft>
                <a:spcPts val="0"/>
              </a:spcAft>
              <a:buClr>
                <a:schemeClr val="dk2"/>
              </a:buClr>
              <a:buSzPts val="1000"/>
              <a:buChar char="■"/>
              <a:defRPr sz="1000">
                <a:solidFill>
                  <a:schemeClr val="dk2"/>
                </a:solidFill>
              </a:defRPr>
            </a:lvl3pPr>
            <a:lvl4pPr marL="1828800" lvl="3" indent="-292100">
              <a:spcBef>
                <a:spcPts val="0"/>
              </a:spcBef>
              <a:spcAft>
                <a:spcPts val="0"/>
              </a:spcAft>
              <a:buClr>
                <a:schemeClr val="dk2"/>
              </a:buClr>
              <a:buSzPts val="1000"/>
              <a:buChar char="●"/>
              <a:defRPr sz="1000">
                <a:solidFill>
                  <a:schemeClr val="dk2"/>
                </a:solidFill>
              </a:defRPr>
            </a:lvl4pPr>
            <a:lvl5pPr marL="2286000" lvl="4" indent="-292100">
              <a:spcBef>
                <a:spcPts val="0"/>
              </a:spcBef>
              <a:spcAft>
                <a:spcPts val="0"/>
              </a:spcAft>
              <a:buClr>
                <a:schemeClr val="dk2"/>
              </a:buClr>
              <a:buSzPts val="1000"/>
              <a:buChar char="○"/>
              <a:defRPr sz="1000">
                <a:solidFill>
                  <a:schemeClr val="dk2"/>
                </a:solidFill>
              </a:defRPr>
            </a:lvl5pPr>
            <a:lvl6pPr marL="2743200" lvl="5" indent="-292100">
              <a:spcBef>
                <a:spcPts val="0"/>
              </a:spcBef>
              <a:spcAft>
                <a:spcPts val="0"/>
              </a:spcAft>
              <a:buClr>
                <a:schemeClr val="dk2"/>
              </a:buClr>
              <a:buSzPts val="1000"/>
              <a:buChar char="■"/>
              <a:defRPr sz="1000">
                <a:solidFill>
                  <a:schemeClr val="dk2"/>
                </a:solidFill>
              </a:defRPr>
            </a:lvl6pPr>
            <a:lvl7pPr marL="3200400" lvl="6" indent="-292100">
              <a:spcBef>
                <a:spcPts val="0"/>
              </a:spcBef>
              <a:spcAft>
                <a:spcPts val="0"/>
              </a:spcAft>
              <a:buClr>
                <a:schemeClr val="dk2"/>
              </a:buClr>
              <a:buSzPts val="1000"/>
              <a:buChar char="●"/>
              <a:defRPr sz="1000">
                <a:solidFill>
                  <a:schemeClr val="dk2"/>
                </a:solidFill>
              </a:defRPr>
            </a:lvl7pPr>
            <a:lvl8pPr marL="3657600" lvl="7" indent="-292100">
              <a:spcBef>
                <a:spcPts val="0"/>
              </a:spcBef>
              <a:spcAft>
                <a:spcPts val="0"/>
              </a:spcAft>
              <a:buClr>
                <a:schemeClr val="dk2"/>
              </a:buClr>
              <a:buSzPts val="1000"/>
              <a:buChar char="○"/>
              <a:defRPr sz="1000">
                <a:solidFill>
                  <a:schemeClr val="dk2"/>
                </a:solidFill>
              </a:defRPr>
            </a:lvl8pPr>
            <a:lvl9pPr marL="4114800" lvl="8" indent="-292100">
              <a:spcBef>
                <a:spcPts val="0"/>
              </a:spcBef>
              <a:spcAft>
                <a:spcPts val="0"/>
              </a:spcAft>
              <a:buClr>
                <a:schemeClr val="dk2"/>
              </a:buClr>
              <a:buSzPts val="1000"/>
              <a:buChar char="■"/>
              <a:defRPr sz="1000">
                <a:solidFill>
                  <a:schemeClr val="dk2"/>
                </a:solidFill>
              </a:defRPr>
            </a:lvl9pPr>
          </a:lstStyle>
          <a:p>
            <a:endParaRPr/>
          </a:p>
        </p:txBody>
      </p:sp>
      <p:sp>
        <p:nvSpPr>
          <p:cNvPr id="328" name="Google Shape;328;p36"/>
          <p:cNvSpPr txBox="1">
            <a:spLocks noGrp="1"/>
          </p:cNvSpPr>
          <p:nvPr>
            <p:ph type="body" idx="4"/>
          </p:nvPr>
        </p:nvSpPr>
        <p:spPr>
          <a:xfrm>
            <a:off x="5132250" y="2123000"/>
            <a:ext cx="3526200" cy="6744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dk2"/>
              </a:buClr>
              <a:buSzPts val="1000"/>
              <a:buChar char="●"/>
              <a:defRPr sz="1000">
                <a:solidFill>
                  <a:schemeClr val="dk2"/>
                </a:solidFill>
              </a:defRPr>
            </a:lvl1pPr>
            <a:lvl2pPr marL="914400" lvl="1" indent="-292100">
              <a:spcBef>
                <a:spcPts val="0"/>
              </a:spcBef>
              <a:spcAft>
                <a:spcPts val="0"/>
              </a:spcAft>
              <a:buClr>
                <a:schemeClr val="dk2"/>
              </a:buClr>
              <a:buSzPts val="1000"/>
              <a:buChar char="○"/>
              <a:defRPr sz="1000">
                <a:solidFill>
                  <a:schemeClr val="dk2"/>
                </a:solidFill>
              </a:defRPr>
            </a:lvl2pPr>
            <a:lvl3pPr marL="1371600" lvl="2" indent="-292100">
              <a:spcBef>
                <a:spcPts val="0"/>
              </a:spcBef>
              <a:spcAft>
                <a:spcPts val="0"/>
              </a:spcAft>
              <a:buClr>
                <a:schemeClr val="dk2"/>
              </a:buClr>
              <a:buSzPts val="1000"/>
              <a:buChar char="■"/>
              <a:defRPr sz="1000">
                <a:solidFill>
                  <a:schemeClr val="dk2"/>
                </a:solidFill>
              </a:defRPr>
            </a:lvl3pPr>
            <a:lvl4pPr marL="1828800" lvl="3" indent="-292100">
              <a:spcBef>
                <a:spcPts val="0"/>
              </a:spcBef>
              <a:spcAft>
                <a:spcPts val="0"/>
              </a:spcAft>
              <a:buClr>
                <a:schemeClr val="dk2"/>
              </a:buClr>
              <a:buSzPts val="1000"/>
              <a:buChar char="●"/>
              <a:defRPr sz="1000">
                <a:solidFill>
                  <a:schemeClr val="dk2"/>
                </a:solidFill>
              </a:defRPr>
            </a:lvl4pPr>
            <a:lvl5pPr marL="2286000" lvl="4" indent="-292100">
              <a:spcBef>
                <a:spcPts val="0"/>
              </a:spcBef>
              <a:spcAft>
                <a:spcPts val="0"/>
              </a:spcAft>
              <a:buClr>
                <a:schemeClr val="dk2"/>
              </a:buClr>
              <a:buSzPts val="1000"/>
              <a:buChar char="○"/>
              <a:defRPr sz="1000">
                <a:solidFill>
                  <a:schemeClr val="dk2"/>
                </a:solidFill>
              </a:defRPr>
            </a:lvl5pPr>
            <a:lvl6pPr marL="2743200" lvl="5" indent="-292100">
              <a:spcBef>
                <a:spcPts val="0"/>
              </a:spcBef>
              <a:spcAft>
                <a:spcPts val="0"/>
              </a:spcAft>
              <a:buClr>
                <a:schemeClr val="dk2"/>
              </a:buClr>
              <a:buSzPts val="1000"/>
              <a:buChar char="■"/>
              <a:defRPr sz="1000">
                <a:solidFill>
                  <a:schemeClr val="dk2"/>
                </a:solidFill>
              </a:defRPr>
            </a:lvl6pPr>
            <a:lvl7pPr marL="3200400" lvl="6" indent="-292100">
              <a:spcBef>
                <a:spcPts val="0"/>
              </a:spcBef>
              <a:spcAft>
                <a:spcPts val="0"/>
              </a:spcAft>
              <a:buClr>
                <a:schemeClr val="dk2"/>
              </a:buClr>
              <a:buSzPts val="1000"/>
              <a:buChar char="●"/>
              <a:defRPr sz="1000">
                <a:solidFill>
                  <a:schemeClr val="dk2"/>
                </a:solidFill>
              </a:defRPr>
            </a:lvl7pPr>
            <a:lvl8pPr marL="3657600" lvl="7" indent="-292100">
              <a:spcBef>
                <a:spcPts val="0"/>
              </a:spcBef>
              <a:spcAft>
                <a:spcPts val="0"/>
              </a:spcAft>
              <a:buClr>
                <a:schemeClr val="dk2"/>
              </a:buClr>
              <a:buSzPts val="1000"/>
              <a:buChar char="○"/>
              <a:defRPr sz="1000">
                <a:solidFill>
                  <a:schemeClr val="dk2"/>
                </a:solidFill>
              </a:defRPr>
            </a:lvl8pPr>
            <a:lvl9pPr marL="4114800" lvl="8" indent="-292100">
              <a:spcBef>
                <a:spcPts val="0"/>
              </a:spcBef>
              <a:spcAft>
                <a:spcPts val="0"/>
              </a:spcAft>
              <a:buClr>
                <a:schemeClr val="dk2"/>
              </a:buClr>
              <a:buSzPts val="1000"/>
              <a:buChar char="■"/>
              <a:defRPr sz="1000">
                <a:solidFill>
                  <a:schemeClr val="dk2"/>
                </a:solidFill>
              </a:defRPr>
            </a:lvl9pPr>
          </a:lstStyle>
          <a:p>
            <a:endParaRPr/>
          </a:p>
        </p:txBody>
      </p:sp>
      <p:sp>
        <p:nvSpPr>
          <p:cNvPr id="329" name="Google Shape;329;p36"/>
          <p:cNvSpPr txBox="1">
            <a:spLocks noGrp="1"/>
          </p:cNvSpPr>
          <p:nvPr>
            <p:ph type="title"/>
          </p:nvPr>
        </p:nvSpPr>
        <p:spPr>
          <a:xfrm>
            <a:off x="574650" y="332975"/>
            <a:ext cx="3526200" cy="450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330" name="Google Shape;330;p36"/>
          <p:cNvSpPr/>
          <p:nvPr/>
        </p:nvSpPr>
        <p:spPr>
          <a:xfrm>
            <a:off x="4619625" y="1431888"/>
            <a:ext cx="4238400" cy="1014600"/>
          </a:xfrm>
          <a:prstGeom prst="snip1Rect">
            <a:avLst>
              <a:gd name="adj" fmla="val 8737"/>
            </a:avLst>
          </a:prstGeom>
          <a:solidFill>
            <a:schemeClr val="lt1"/>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solidFill>
                <a:schemeClr val="lt1"/>
              </a:solidFill>
            </a:endParaRPr>
          </a:p>
        </p:txBody>
      </p:sp>
      <p:sp>
        <p:nvSpPr>
          <p:cNvPr id="331" name="Google Shape;331;p36"/>
          <p:cNvSpPr txBox="1">
            <a:spLocks noGrp="1"/>
          </p:cNvSpPr>
          <p:nvPr>
            <p:ph type="body" idx="5"/>
          </p:nvPr>
        </p:nvSpPr>
        <p:spPr>
          <a:xfrm>
            <a:off x="5332225" y="1613000"/>
            <a:ext cx="3326100" cy="6744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dk2"/>
              </a:buClr>
              <a:buSzPts val="1000"/>
              <a:buChar char="●"/>
              <a:defRPr sz="1000">
                <a:solidFill>
                  <a:schemeClr val="dk2"/>
                </a:solidFill>
              </a:defRPr>
            </a:lvl1pPr>
            <a:lvl2pPr marL="914400" lvl="1" indent="-292100">
              <a:spcBef>
                <a:spcPts val="0"/>
              </a:spcBef>
              <a:spcAft>
                <a:spcPts val="0"/>
              </a:spcAft>
              <a:buClr>
                <a:schemeClr val="dk2"/>
              </a:buClr>
              <a:buSzPts val="1000"/>
              <a:buChar char="○"/>
              <a:defRPr sz="1000">
                <a:solidFill>
                  <a:schemeClr val="dk2"/>
                </a:solidFill>
              </a:defRPr>
            </a:lvl2pPr>
            <a:lvl3pPr marL="1371600" lvl="2" indent="-292100">
              <a:spcBef>
                <a:spcPts val="0"/>
              </a:spcBef>
              <a:spcAft>
                <a:spcPts val="0"/>
              </a:spcAft>
              <a:buClr>
                <a:schemeClr val="dk2"/>
              </a:buClr>
              <a:buSzPts val="1000"/>
              <a:buChar char="■"/>
              <a:defRPr sz="1000">
                <a:solidFill>
                  <a:schemeClr val="dk2"/>
                </a:solidFill>
              </a:defRPr>
            </a:lvl3pPr>
            <a:lvl4pPr marL="1828800" lvl="3" indent="-292100">
              <a:spcBef>
                <a:spcPts val="0"/>
              </a:spcBef>
              <a:spcAft>
                <a:spcPts val="0"/>
              </a:spcAft>
              <a:buClr>
                <a:schemeClr val="dk2"/>
              </a:buClr>
              <a:buSzPts val="1000"/>
              <a:buChar char="●"/>
              <a:defRPr sz="1000">
                <a:solidFill>
                  <a:schemeClr val="dk2"/>
                </a:solidFill>
              </a:defRPr>
            </a:lvl4pPr>
            <a:lvl5pPr marL="2286000" lvl="4" indent="-292100">
              <a:spcBef>
                <a:spcPts val="0"/>
              </a:spcBef>
              <a:spcAft>
                <a:spcPts val="0"/>
              </a:spcAft>
              <a:buClr>
                <a:schemeClr val="dk2"/>
              </a:buClr>
              <a:buSzPts val="1000"/>
              <a:buChar char="○"/>
              <a:defRPr sz="1000">
                <a:solidFill>
                  <a:schemeClr val="dk2"/>
                </a:solidFill>
              </a:defRPr>
            </a:lvl5pPr>
            <a:lvl6pPr marL="2743200" lvl="5" indent="-292100">
              <a:spcBef>
                <a:spcPts val="0"/>
              </a:spcBef>
              <a:spcAft>
                <a:spcPts val="0"/>
              </a:spcAft>
              <a:buClr>
                <a:schemeClr val="dk2"/>
              </a:buClr>
              <a:buSzPts val="1000"/>
              <a:buChar char="■"/>
              <a:defRPr sz="1000">
                <a:solidFill>
                  <a:schemeClr val="dk2"/>
                </a:solidFill>
              </a:defRPr>
            </a:lvl6pPr>
            <a:lvl7pPr marL="3200400" lvl="6" indent="-292100">
              <a:spcBef>
                <a:spcPts val="0"/>
              </a:spcBef>
              <a:spcAft>
                <a:spcPts val="0"/>
              </a:spcAft>
              <a:buClr>
                <a:schemeClr val="dk2"/>
              </a:buClr>
              <a:buSzPts val="1000"/>
              <a:buChar char="●"/>
              <a:defRPr sz="1000">
                <a:solidFill>
                  <a:schemeClr val="dk2"/>
                </a:solidFill>
              </a:defRPr>
            </a:lvl7pPr>
            <a:lvl8pPr marL="3657600" lvl="7" indent="-292100">
              <a:spcBef>
                <a:spcPts val="0"/>
              </a:spcBef>
              <a:spcAft>
                <a:spcPts val="0"/>
              </a:spcAft>
              <a:buClr>
                <a:schemeClr val="dk2"/>
              </a:buClr>
              <a:buSzPts val="1000"/>
              <a:buChar char="○"/>
              <a:defRPr sz="1000">
                <a:solidFill>
                  <a:schemeClr val="dk2"/>
                </a:solidFill>
              </a:defRPr>
            </a:lvl8pPr>
            <a:lvl9pPr marL="4114800" lvl="8" indent="-292100">
              <a:spcBef>
                <a:spcPts val="0"/>
              </a:spcBef>
              <a:spcAft>
                <a:spcPts val="0"/>
              </a:spcAft>
              <a:buClr>
                <a:schemeClr val="dk2"/>
              </a:buClr>
              <a:buSzPts val="1000"/>
              <a:buChar char="■"/>
              <a:defRPr sz="1000">
                <a:solidFill>
                  <a:schemeClr val="dk2"/>
                </a:solidFill>
              </a:defRPr>
            </a:lvl9pPr>
          </a:lstStyle>
          <a:p>
            <a:endParaRPr/>
          </a:p>
        </p:txBody>
      </p:sp>
      <p:grpSp>
        <p:nvGrpSpPr>
          <p:cNvPr id="332" name="Google Shape;332;p36"/>
          <p:cNvGrpSpPr/>
          <p:nvPr/>
        </p:nvGrpSpPr>
        <p:grpSpPr>
          <a:xfrm>
            <a:off x="4849410" y="1786354"/>
            <a:ext cx="327666" cy="327666"/>
            <a:chOff x="5814125" y="1393900"/>
            <a:chExt cx="2255100" cy="2255100"/>
          </a:xfrm>
        </p:grpSpPr>
        <p:sp>
          <p:nvSpPr>
            <p:cNvPr id="333" name="Google Shape;333;p36"/>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34" name="Google Shape;334;p36"/>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35" name="Google Shape;335;p36"/>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36" name="Google Shape;336;p36"/>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337" name="Google Shape;337;p36"/>
          <p:cNvSpPr/>
          <p:nvPr/>
        </p:nvSpPr>
        <p:spPr>
          <a:xfrm>
            <a:off x="4619625" y="2697013"/>
            <a:ext cx="4238400" cy="1014600"/>
          </a:xfrm>
          <a:prstGeom prst="snip1Rect">
            <a:avLst>
              <a:gd name="adj" fmla="val 8737"/>
            </a:avLst>
          </a:prstGeom>
          <a:solidFill>
            <a:schemeClr val="lt1"/>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solidFill>
                <a:schemeClr val="lt1"/>
              </a:solidFill>
            </a:endParaRPr>
          </a:p>
        </p:txBody>
      </p:sp>
      <p:sp>
        <p:nvSpPr>
          <p:cNvPr id="338" name="Google Shape;338;p36"/>
          <p:cNvSpPr txBox="1">
            <a:spLocks noGrp="1"/>
          </p:cNvSpPr>
          <p:nvPr>
            <p:ph type="body" idx="6"/>
          </p:nvPr>
        </p:nvSpPr>
        <p:spPr>
          <a:xfrm>
            <a:off x="5332225" y="2878125"/>
            <a:ext cx="3326100" cy="6744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dk2"/>
              </a:buClr>
              <a:buSzPts val="1000"/>
              <a:buChar char="●"/>
              <a:defRPr sz="1000">
                <a:solidFill>
                  <a:schemeClr val="dk2"/>
                </a:solidFill>
              </a:defRPr>
            </a:lvl1pPr>
            <a:lvl2pPr marL="914400" lvl="1" indent="-292100">
              <a:spcBef>
                <a:spcPts val="0"/>
              </a:spcBef>
              <a:spcAft>
                <a:spcPts val="0"/>
              </a:spcAft>
              <a:buClr>
                <a:schemeClr val="dk2"/>
              </a:buClr>
              <a:buSzPts val="1000"/>
              <a:buChar char="○"/>
              <a:defRPr sz="1000">
                <a:solidFill>
                  <a:schemeClr val="dk2"/>
                </a:solidFill>
              </a:defRPr>
            </a:lvl2pPr>
            <a:lvl3pPr marL="1371600" lvl="2" indent="-292100">
              <a:spcBef>
                <a:spcPts val="0"/>
              </a:spcBef>
              <a:spcAft>
                <a:spcPts val="0"/>
              </a:spcAft>
              <a:buClr>
                <a:schemeClr val="dk2"/>
              </a:buClr>
              <a:buSzPts val="1000"/>
              <a:buChar char="■"/>
              <a:defRPr sz="1000">
                <a:solidFill>
                  <a:schemeClr val="dk2"/>
                </a:solidFill>
              </a:defRPr>
            </a:lvl3pPr>
            <a:lvl4pPr marL="1828800" lvl="3" indent="-292100">
              <a:spcBef>
                <a:spcPts val="0"/>
              </a:spcBef>
              <a:spcAft>
                <a:spcPts val="0"/>
              </a:spcAft>
              <a:buClr>
                <a:schemeClr val="dk2"/>
              </a:buClr>
              <a:buSzPts val="1000"/>
              <a:buChar char="●"/>
              <a:defRPr sz="1000">
                <a:solidFill>
                  <a:schemeClr val="dk2"/>
                </a:solidFill>
              </a:defRPr>
            </a:lvl4pPr>
            <a:lvl5pPr marL="2286000" lvl="4" indent="-292100">
              <a:spcBef>
                <a:spcPts val="0"/>
              </a:spcBef>
              <a:spcAft>
                <a:spcPts val="0"/>
              </a:spcAft>
              <a:buClr>
                <a:schemeClr val="dk2"/>
              </a:buClr>
              <a:buSzPts val="1000"/>
              <a:buChar char="○"/>
              <a:defRPr sz="1000">
                <a:solidFill>
                  <a:schemeClr val="dk2"/>
                </a:solidFill>
              </a:defRPr>
            </a:lvl5pPr>
            <a:lvl6pPr marL="2743200" lvl="5" indent="-292100">
              <a:spcBef>
                <a:spcPts val="0"/>
              </a:spcBef>
              <a:spcAft>
                <a:spcPts val="0"/>
              </a:spcAft>
              <a:buClr>
                <a:schemeClr val="dk2"/>
              </a:buClr>
              <a:buSzPts val="1000"/>
              <a:buChar char="■"/>
              <a:defRPr sz="1000">
                <a:solidFill>
                  <a:schemeClr val="dk2"/>
                </a:solidFill>
              </a:defRPr>
            </a:lvl6pPr>
            <a:lvl7pPr marL="3200400" lvl="6" indent="-292100">
              <a:spcBef>
                <a:spcPts val="0"/>
              </a:spcBef>
              <a:spcAft>
                <a:spcPts val="0"/>
              </a:spcAft>
              <a:buClr>
                <a:schemeClr val="dk2"/>
              </a:buClr>
              <a:buSzPts val="1000"/>
              <a:buChar char="●"/>
              <a:defRPr sz="1000">
                <a:solidFill>
                  <a:schemeClr val="dk2"/>
                </a:solidFill>
              </a:defRPr>
            </a:lvl7pPr>
            <a:lvl8pPr marL="3657600" lvl="7" indent="-292100">
              <a:spcBef>
                <a:spcPts val="0"/>
              </a:spcBef>
              <a:spcAft>
                <a:spcPts val="0"/>
              </a:spcAft>
              <a:buClr>
                <a:schemeClr val="dk2"/>
              </a:buClr>
              <a:buSzPts val="1000"/>
              <a:buChar char="○"/>
              <a:defRPr sz="1000">
                <a:solidFill>
                  <a:schemeClr val="dk2"/>
                </a:solidFill>
              </a:defRPr>
            </a:lvl8pPr>
            <a:lvl9pPr marL="4114800" lvl="8" indent="-292100">
              <a:spcBef>
                <a:spcPts val="0"/>
              </a:spcBef>
              <a:spcAft>
                <a:spcPts val="0"/>
              </a:spcAft>
              <a:buClr>
                <a:schemeClr val="dk2"/>
              </a:buClr>
              <a:buSzPts val="1000"/>
              <a:buChar char="■"/>
              <a:defRPr sz="1000">
                <a:solidFill>
                  <a:schemeClr val="dk2"/>
                </a:solidFill>
              </a:defRPr>
            </a:lvl9pPr>
          </a:lstStyle>
          <a:p>
            <a:endParaRPr/>
          </a:p>
        </p:txBody>
      </p:sp>
      <p:grpSp>
        <p:nvGrpSpPr>
          <p:cNvPr id="339" name="Google Shape;339;p36"/>
          <p:cNvGrpSpPr/>
          <p:nvPr/>
        </p:nvGrpSpPr>
        <p:grpSpPr>
          <a:xfrm>
            <a:off x="4849410" y="3051479"/>
            <a:ext cx="327666" cy="327666"/>
            <a:chOff x="5814125" y="1393900"/>
            <a:chExt cx="2255100" cy="2255100"/>
          </a:xfrm>
        </p:grpSpPr>
        <p:sp>
          <p:nvSpPr>
            <p:cNvPr id="340" name="Google Shape;340;p36"/>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41" name="Google Shape;341;p36"/>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42" name="Google Shape;342;p36"/>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43" name="Google Shape;343;p36"/>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344" name="Google Shape;344;p36"/>
          <p:cNvSpPr/>
          <p:nvPr/>
        </p:nvSpPr>
        <p:spPr>
          <a:xfrm>
            <a:off x="4619625" y="3962138"/>
            <a:ext cx="4238400" cy="1014600"/>
          </a:xfrm>
          <a:prstGeom prst="snip1Rect">
            <a:avLst>
              <a:gd name="adj" fmla="val 8737"/>
            </a:avLst>
          </a:prstGeom>
          <a:solidFill>
            <a:schemeClr val="lt1"/>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solidFill>
                <a:schemeClr val="lt1"/>
              </a:solidFill>
            </a:endParaRPr>
          </a:p>
        </p:txBody>
      </p:sp>
      <p:sp>
        <p:nvSpPr>
          <p:cNvPr id="345" name="Google Shape;345;p36"/>
          <p:cNvSpPr txBox="1">
            <a:spLocks noGrp="1"/>
          </p:cNvSpPr>
          <p:nvPr>
            <p:ph type="body" idx="7"/>
          </p:nvPr>
        </p:nvSpPr>
        <p:spPr>
          <a:xfrm>
            <a:off x="5332225" y="4143250"/>
            <a:ext cx="3326100" cy="6744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dk2"/>
              </a:buClr>
              <a:buSzPts val="1000"/>
              <a:buChar char="●"/>
              <a:defRPr sz="1000">
                <a:solidFill>
                  <a:schemeClr val="dk2"/>
                </a:solidFill>
              </a:defRPr>
            </a:lvl1pPr>
            <a:lvl2pPr marL="914400" lvl="1" indent="-292100">
              <a:spcBef>
                <a:spcPts val="0"/>
              </a:spcBef>
              <a:spcAft>
                <a:spcPts val="0"/>
              </a:spcAft>
              <a:buClr>
                <a:schemeClr val="dk2"/>
              </a:buClr>
              <a:buSzPts val="1000"/>
              <a:buChar char="○"/>
              <a:defRPr sz="1000">
                <a:solidFill>
                  <a:schemeClr val="dk2"/>
                </a:solidFill>
              </a:defRPr>
            </a:lvl2pPr>
            <a:lvl3pPr marL="1371600" lvl="2" indent="-292100">
              <a:spcBef>
                <a:spcPts val="0"/>
              </a:spcBef>
              <a:spcAft>
                <a:spcPts val="0"/>
              </a:spcAft>
              <a:buClr>
                <a:schemeClr val="dk2"/>
              </a:buClr>
              <a:buSzPts val="1000"/>
              <a:buChar char="■"/>
              <a:defRPr sz="1000">
                <a:solidFill>
                  <a:schemeClr val="dk2"/>
                </a:solidFill>
              </a:defRPr>
            </a:lvl3pPr>
            <a:lvl4pPr marL="1828800" lvl="3" indent="-292100">
              <a:spcBef>
                <a:spcPts val="0"/>
              </a:spcBef>
              <a:spcAft>
                <a:spcPts val="0"/>
              </a:spcAft>
              <a:buClr>
                <a:schemeClr val="dk2"/>
              </a:buClr>
              <a:buSzPts val="1000"/>
              <a:buChar char="●"/>
              <a:defRPr sz="1000">
                <a:solidFill>
                  <a:schemeClr val="dk2"/>
                </a:solidFill>
              </a:defRPr>
            </a:lvl4pPr>
            <a:lvl5pPr marL="2286000" lvl="4" indent="-292100">
              <a:spcBef>
                <a:spcPts val="0"/>
              </a:spcBef>
              <a:spcAft>
                <a:spcPts val="0"/>
              </a:spcAft>
              <a:buClr>
                <a:schemeClr val="dk2"/>
              </a:buClr>
              <a:buSzPts val="1000"/>
              <a:buChar char="○"/>
              <a:defRPr sz="1000">
                <a:solidFill>
                  <a:schemeClr val="dk2"/>
                </a:solidFill>
              </a:defRPr>
            </a:lvl5pPr>
            <a:lvl6pPr marL="2743200" lvl="5" indent="-292100">
              <a:spcBef>
                <a:spcPts val="0"/>
              </a:spcBef>
              <a:spcAft>
                <a:spcPts val="0"/>
              </a:spcAft>
              <a:buClr>
                <a:schemeClr val="dk2"/>
              </a:buClr>
              <a:buSzPts val="1000"/>
              <a:buChar char="■"/>
              <a:defRPr sz="1000">
                <a:solidFill>
                  <a:schemeClr val="dk2"/>
                </a:solidFill>
              </a:defRPr>
            </a:lvl6pPr>
            <a:lvl7pPr marL="3200400" lvl="6" indent="-292100">
              <a:spcBef>
                <a:spcPts val="0"/>
              </a:spcBef>
              <a:spcAft>
                <a:spcPts val="0"/>
              </a:spcAft>
              <a:buClr>
                <a:schemeClr val="dk2"/>
              </a:buClr>
              <a:buSzPts val="1000"/>
              <a:buChar char="●"/>
              <a:defRPr sz="1000">
                <a:solidFill>
                  <a:schemeClr val="dk2"/>
                </a:solidFill>
              </a:defRPr>
            </a:lvl7pPr>
            <a:lvl8pPr marL="3657600" lvl="7" indent="-292100">
              <a:spcBef>
                <a:spcPts val="0"/>
              </a:spcBef>
              <a:spcAft>
                <a:spcPts val="0"/>
              </a:spcAft>
              <a:buClr>
                <a:schemeClr val="dk2"/>
              </a:buClr>
              <a:buSzPts val="1000"/>
              <a:buChar char="○"/>
              <a:defRPr sz="1000">
                <a:solidFill>
                  <a:schemeClr val="dk2"/>
                </a:solidFill>
              </a:defRPr>
            </a:lvl8pPr>
            <a:lvl9pPr marL="4114800" lvl="8" indent="-292100">
              <a:spcBef>
                <a:spcPts val="0"/>
              </a:spcBef>
              <a:spcAft>
                <a:spcPts val="0"/>
              </a:spcAft>
              <a:buClr>
                <a:schemeClr val="dk2"/>
              </a:buClr>
              <a:buSzPts val="1000"/>
              <a:buChar char="■"/>
              <a:defRPr sz="1000">
                <a:solidFill>
                  <a:schemeClr val="dk2"/>
                </a:solidFill>
              </a:defRPr>
            </a:lvl9pPr>
          </a:lstStyle>
          <a:p>
            <a:endParaRPr/>
          </a:p>
        </p:txBody>
      </p:sp>
      <p:grpSp>
        <p:nvGrpSpPr>
          <p:cNvPr id="346" name="Google Shape;346;p36"/>
          <p:cNvGrpSpPr/>
          <p:nvPr/>
        </p:nvGrpSpPr>
        <p:grpSpPr>
          <a:xfrm>
            <a:off x="4849410" y="4316604"/>
            <a:ext cx="327666" cy="327666"/>
            <a:chOff x="5814125" y="1393900"/>
            <a:chExt cx="2255100" cy="2255100"/>
          </a:xfrm>
        </p:grpSpPr>
        <p:sp>
          <p:nvSpPr>
            <p:cNvPr id="347" name="Google Shape;347;p36"/>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48" name="Google Shape;348;p36"/>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49" name="Google Shape;349;p36"/>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50" name="Google Shape;350;p36"/>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lide With Bullet Points v2">
  <p:cSld name="BLANK_2">
    <p:bg>
      <p:bgPr>
        <a:solidFill>
          <a:schemeClr val="accent2"/>
        </a:solidFill>
        <a:effectLst/>
      </p:bgPr>
    </p:bg>
    <p:spTree>
      <p:nvGrpSpPr>
        <p:cNvPr id="1" name="Shape 351"/>
        <p:cNvGrpSpPr/>
        <p:nvPr/>
      </p:nvGrpSpPr>
      <p:grpSpPr>
        <a:xfrm>
          <a:off x="0" y="0"/>
          <a:ext cx="0" cy="0"/>
          <a:chOff x="0" y="0"/>
          <a:chExt cx="0" cy="0"/>
        </a:xfrm>
      </p:grpSpPr>
      <p:sp>
        <p:nvSpPr>
          <p:cNvPr id="352" name="Google Shape;352;p37"/>
          <p:cNvSpPr/>
          <p:nvPr/>
        </p:nvSpPr>
        <p:spPr>
          <a:xfrm>
            <a:off x="666000" y="1314025"/>
            <a:ext cx="3526200" cy="33000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53" name="Google Shape;353;p37"/>
          <p:cNvSpPr/>
          <p:nvPr/>
        </p:nvSpPr>
        <p:spPr>
          <a:xfrm>
            <a:off x="4759875" y="0"/>
            <a:ext cx="4384200" cy="5143500"/>
          </a:xfrm>
          <a:prstGeom prst="rect">
            <a:avLst/>
          </a:prstGeom>
          <a:solidFill>
            <a:schemeClr val="lt1"/>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54" name="Google Shape;354;p37"/>
          <p:cNvSpPr>
            <a:spLocks noGrp="1"/>
          </p:cNvSpPr>
          <p:nvPr>
            <p:ph type="pic" idx="2"/>
          </p:nvPr>
        </p:nvSpPr>
        <p:spPr>
          <a:xfrm>
            <a:off x="574650" y="1229050"/>
            <a:ext cx="3526200" cy="3300000"/>
          </a:xfrm>
          <a:prstGeom prst="rect">
            <a:avLst/>
          </a:prstGeom>
          <a:noFill/>
          <a:ln>
            <a:noFill/>
          </a:ln>
        </p:spPr>
      </p:sp>
      <p:sp>
        <p:nvSpPr>
          <p:cNvPr id="355" name="Google Shape;355;p37"/>
          <p:cNvSpPr txBox="1">
            <a:spLocks noGrp="1"/>
          </p:cNvSpPr>
          <p:nvPr>
            <p:ph type="body" idx="1"/>
          </p:nvPr>
        </p:nvSpPr>
        <p:spPr>
          <a:xfrm>
            <a:off x="5137100" y="1124700"/>
            <a:ext cx="3571800" cy="32178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Char char="●"/>
              <a:defRPr sz="1000">
                <a:solidFill>
                  <a:schemeClr val="dk2"/>
                </a:solidFill>
              </a:defRPr>
            </a:lvl1pPr>
            <a:lvl2pPr marL="914400" lvl="1" indent="-292100">
              <a:spcBef>
                <a:spcPts val="0"/>
              </a:spcBef>
              <a:spcAft>
                <a:spcPts val="0"/>
              </a:spcAft>
              <a:buClr>
                <a:schemeClr val="dk2"/>
              </a:buClr>
              <a:buSzPts val="1000"/>
              <a:buChar char="○"/>
              <a:defRPr sz="1000">
                <a:solidFill>
                  <a:schemeClr val="dk2"/>
                </a:solidFill>
              </a:defRPr>
            </a:lvl2pPr>
            <a:lvl3pPr marL="1371600" lvl="2" indent="-292100">
              <a:spcBef>
                <a:spcPts val="0"/>
              </a:spcBef>
              <a:spcAft>
                <a:spcPts val="0"/>
              </a:spcAft>
              <a:buClr>
                <a:schemeClr val="dk2"/>
              </a:buClr>
              <a:buSzPts val="1000"/>
              <a:buChar char="■"/>
              <a:defRPr sz="1000">
                <a:solidFill>
                  <a:schemeClr val="dk2"/>
                </a:solidFill>
              </a:defRPr>
            </a:lvl3pPr>
            <a:lvl4pPr marL="1828800" lvl="3" indent="-292100">
              <a:spcBef>
                <a:spcPts val="0"/>
              </a:spcBef>
              <a:spcAft>
                <a:spcPts val="0"/>
              </a:spcAft>
              <a:buClr>
                <a:schemeClr val="dk2"/>
              </a:buClr>
              <a:buSzPts val="1000"/>
              <a:buChar char="●"/>
              <a:defRPr sz="1000">
                <a:solidFill>
                  <a:schemeClr val="dk2"/>
                </a:solidFill>
              </a:defRPr>
            </a:lvl4pPr>
            <a:lvl5pPr marL="2286000" lvl="4" indent="-292100">
              <a:spcBef>
                <a:spcPts val="0"/>
              </a:spcBef>
              <a:spcAft>
                <a:spcPts val="0"/>
              </a:spcAft>
              <a:buClr>
                <a:schemeClr val="dk2"/>
              </a:buClr>
              <a:buSzPts val="1000"/>
              <a:buChar char="○"/>
              <a:defRPr sz="1000">
                <a:solidFill>
                  <a:schemeClr val="dk2"/>
                </a:solidFill>
              </a:defRPr>
            </a:lvl5pPr>
            <a:lvl6pPr marL="2743200" lvl="5" indent="-292100">
              <a:spcBef>
                <a:spcPts val="0"/>
              </a:spcBef>
              <a:spcAft>
                <a:spcPts val="0"/>
              </a:spcAft>
              <a:buClr>
                <a:schemeClr val="dk2"/>
              </a:buClr>
              <a:buSzPts val="1000"/>
              <a:buChar char="■"/>
              <a:defRPr sz="1000">
                <a:solidFill>
                  <a:schemeClr val="dk2"/>
                </a:solidFill>
              </a:defRPr>
            </a:lvl6pPr>
            <a:lvl7pPr marL="3200400" lvl="6" indent="-292100">
              <a:spcBef>
                <a:spcPts val="0"/>
              </a:spcBef>
              <a:spcAft>
                <a:spcPts val="0"/>
              </a:spcAft>
              <a:buClr>
                <a:schemeClr val="dk2"/>
              </a:buClr>
              <a:buSzPts val="1000"/>
              <a:buChar char="●"/>
              <a:defRPr sz="1000">
                <a:solidFill>
                  <a:schemeClr val="dk2"/>
                </a:solidFill>
              </a:defRPr>
            </a:lvl7pPr>
            <a:lvl8pPr marL="3657600" lvl="7" indent="-292100">
              <a:spcBef>
                <a:spcPts val="0"/>
              </a:spcBef>
              <a:spcAft>
                <a:spcPts val="0"/>
              </a:spcAft>
              <a:buClr>
                <a:schemeClr val="dk2"/>
              </a:buClr>
              <a:buSzPts val="1000"/>
              <a:buChar char="○"/>
              <a:defRPr sz="1000">
                <a:solidFill>
                  <a:schemeClr val="dk2"/>
                </a:solidFill>
              </a:defRPr>
            </a:lvl8pPr>
            <a:lvl9pPr marL="4114800" lvl="8" indent="-292100">
              <a:spcBef>
                <a:spcPts val="0"/>
              </a:spcBef>
              <a:spcAft>
                <a:spcPts val="0"/>
              </a:spcAft>
              <a:buClr>
                <a:schemeClr val="dk2"/>
              </a:buClr>
              <a:buSzPts val="1000"/>
              <a:buChar char="■"/>
              <a:defRPr sz="1000">
                <a:solidFill>
                  <a:schemeClr val="dk2"/>
                </a:solidFill>
              </a:defRPr>
            </a:lvl9pPr>
          </a:lstStyle>
          <a:p>
            <a:endParaRPr/>
          </a:p>
        </p:txBody>
      </p:sp>
      <p:grpSp>
        <p:nvGrpSpPr>
          <p:cNvPr id="356" name="Google Shape;356;p37"/>
          <p:cNvGrpSpPr/>
          <p:nvPr/>
        </p:nvGrpSpPr>
        <p:grpSpPr>
          <a:xfrm>
            <a:off x="5137110" y="521229"/>
            <a:ext cx="327666" cy="327666"/>
            <a:chOff x="5814125" y="1393900"/>
            <a:chExt cx="2255100" cy="2255100"/>
          </a:xfrm>
        </p:grpSpPr>
        <p:sp>
          <p:nvSpPr>
            <p:cNvPr id="357" name="Google Shape;357;p37"/>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58" name="Google Shape;358;p37"/>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59" name="Google Shape;359;p37"/>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60" name="Google Shape;360;p37"/>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361" name="Google Shape;361;p37"/>
          <p:cNvSpPr txBox="1">
            <a:spLocks noGrp="1"/>
          </p:cNvSpPr>
          <p:nvPr>
            <p:ph type="title"/>
          </p:nvPr>
        </p:nvSpPr>
        <p:spPr>
          <a:xfrm>
            <a:off x="574650" y="332975"/>
            <a:ext cx="3526200" cy="450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3236">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With Paragraph v2 - Image">
  <p:cSld name="BLANK_1">
    <p:bg>
      <p:bgPr>
        <a:solidFill>
          <a:schemeClr val="lt1"/>
        </a:solidFill>
        <a:effectLst/>
      </p:bgPr>
    </p:bg>
    <p:spTree>
      <p:nvGrpSpPr>
        <p:cNvPr id="1" name="Shape 362"/>
        <p:cNvGrpSpPr/>
        <p:nvPr/>
      </p:nvGrpSpPr>
      <p:grpSpPr>
        <a:xfrm>
          <a:off x="0" y="0"/>
          <a:ext cx="0" cy="0"/>
          <a:chOff x="0" y="0"/>
          <a:chExt cx="0" cy="0"/>
        </a:xfrm>
      </p:grpSpPr>
      <p:sp>
        <p:nvSpPr>
          <p:cNvPr id="363" name="Google Shape;363;p38"/>
          <p:cNvSpPr/>
          <p:nvPr/>
        </p:nvSpPr>
        <p:spPr>
          <a:xfrm>
            <a:off x="4739700" y="0"/>
            <a:ext cx="4318200" cy="5143500"/>
          </a:xfrm>
          <a:prstGeom prst="rect">
            <a:avLst/>
          </a:prstGeom>
          <a:solidFill>
            <a:srgbClr val="FF3F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64" name="Google Shape;364;p38"/>
          <p:cNvSpPr>
            <a:spLocks noGrp="1"/>
          </p:cNvSpPr>
          <p:nvPr>
            <p:ph type="pic" idx="2"/>
          </p:nvPr>
        </p:nvSpPr>
        <p:spPr>
          <a:xfrm>
            <a:off x="4825800" y="0"/>
            <a:ext cx="4318200" cy="5177100"/>
          </a:xfrm>
          <a:prstGeom prst="rect">
            <a:avLst/>
          </a:prstGeom>
          <a:noFill/>
          <a:ln>
            <a:noFill/>
          </a:ln>
        </p:spPr>
      </p:sp>
      <p:sp>
        <p:nvSpPr>
          <p:cNvPr id="365" name="Google Shape;365;p38"/>
          <p:cNvSpPr txBox="1">
            <a:spLocks noGrp="1"/>
          </p:cNvSpPr>
          <p:nvPr>
            <p:ph type="title"/>
          </p:nvPr>
        </p:nvSpPr>
        <p:spPr>
          <a:xfrm>
            <a:off x="487725" y="515475"/>
            <a:ext cx="4179900" cy="519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66" name="Google Shape;366;p38"/>
          <p:cNvSpPr txBox="1">
            <a:spLocks noGrp="1"/>
          </p:cNvSpPr>
          <p:nvPr>
            <p:ph type="body" idx="1"/>
          </p:nvPr>
        </p:nvSpPr>
        <p:spPr>
          <a:xfrm>
            <a:off x="484900" y="1139875"/>
            <a:ext cx="3943500" cy="289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With Bullet Points v1">
  <p:cSld name="BLANK_1_1">
    <p:bg>
      <p:bgPr>
        <a:solidFill>
          <a:schemeClr val="lt1"/>
        </a:solidFill>
        <a:effectLst/>
      </p:bgPr>
    </p:bg>
    <p:spTree>
      <p:nvGrpSpPr>
        <p:cNvPr id="1" name="Shape 367"/>
        <p:cNvGrpSpPr/>
        <p:nvPr/>
      </p:nvGrpSpPr>
      <p:grpSpPr>
        <a:xfrm>
          <a:off x="0" y="0"/>
          <a:ext cx="0" cy="0"/>
          <a:chOff x="0" y="0"/>
          <a:chExt cx="0" cy="0"/>
        </a:xfrm>
      </p:grpSpPr>
      <p:sp>
        <p:nvSpPr>
          <p:cNvPr id="368" name="Google Shape;368;p39"/>
          <p:cNvSpPr/>
          <p:nvPr/>
        </p:nvSpPr>
        <p:spPr>
          <a:xfrm>
            <a:off x="5505125" y="0"/>
            <a:ext cx="3552900" cy="5029500"/>
          </a:xfrm>
          <a:prstGeom prst="rect">
            <a:avLst/>
          </a:prstGeom>
          <a:solidFill>
            <a:schemeClr val="accent4"/>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69" name="Google Shape;369;p39"/>
          <p:cNvSpPr>
            <a:spLocks noGrp="1"/>
          </p:cNvSpPr>
          <p:nvPr>
            <p:ph type="pic" idx="2"/>
          </p:nvPr>
        </p:nvSpPr>
        <p:spPr>
          <a:xfrm>
            <a:off x="5617800" y="0"/>
            <a:ext cx="3526200" cy="5177100"/>
          </a:xfrm>
          <a:prstGeom prst="rect">
            <a:avLst/>
          </a:prstGeom>
          <a:noFill/>
          <a:ln>
            <a:noFill/>
          </a:ln>
        </p:spPr>
      </p:sp>
      <p:sp>
        <p:nvSpPr>
          <p:cNvPr id="370" name="Google Shape;370;p39"/>
          <p:cNvSpPr txBox="1">
            <a:spLocks noGrp="1"/>
          </p:cNvSpPr>
          <p:nvPr>
            <p:ph type="title"/>
          </p:nvPr>
        </p:nvSpPr>
        <p:spPr>
          <a:xfrm>
            <a:off x="487725" y="515475"/>
            <a:ext cx="4179900" cy="519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71" name="Google Shape;371;p39"/>
          <p:cNvSpPr txBox="1">
            <a:spLocks noGrp="1"/>
          </p:cNvSpPr>
          <p:nvPr>
            <p:ph type="body" idx="1"/>
          </p:nvPr>
        </p:nvSpPr>
        <p:spPr>
          <a:xfrm>
            <a:off x="484900" y="1139875"/>
            <a:ext cx="3943500" cy="289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With Bullet Points v2">
  <p:cSld name="BLANK_1_1_1">
    <p:bg>
      <p:bgPr>
        <a:solidFill>
          <a:schemeClr val="lt1"/>
        </a:solidFill>
        <a:effectLst/>
      </p:bgPr>
    </p:bg>
    <p:spTree>
      <p:nvGrpSpPr>
        <p:cNvPr id="1" name="Shape 372"/>
        <p:cNvGrpSpPr/>
        <p:nvPr/>
      </p:nvGrpSpPr>
      <p:grpSpPr>
        <a:xfrm>
          <a:off x="0" y="0"/>
          <a:ext cx="0" cy="0"/>
          <a:chOff x="0" y="0"/>
          <a:chExt cx="0" cy="0"/>
        </a:xfrm>
      </p:grpSpPr>
      <p:sp>
        <p:nvSpPr>
          <p:cNvPr id="373" name="Google Shape;373;p40"/>
          <p:cNvSpPr/>
          <p:nvPr/>
        </p:nvSpPr>
        <p:spPr>
          <a:xfrm>
            <a:off x="228600" y="37650"/>
            <a:ext cx="3552900" cy="5068200"/>
          </a:xfrm>
          <a:prstGeom prst="rect">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74" name="Google Shape;374;p40"/>
          <p:cNvSpPr>
            <a:spLocks noGrp="1"/>
          </p:cNvSpPr>
          <p:nvPr>
            <p:ph type="pic" idx="2"/>
          </p:nvPr>
        </p:nvSpPr>
        <p:spPr>
          <a:xfrm>
            <a:off x="0" y="-2675"/>
            <a:ext cx="3720300" cy="5143500"/>
          </a:xfrm>
          <a:prstGeom prst="rect">
            <a:avLst/>
          </a:prstGeom>
          <a:noFill/>
          <a:ln>
            <a:noFill/>
          </a:ln>
        </p:spPr>
      </p:sp>
      <p:sp>
        <p:nvSpPr>
          <p:cNvPr id="375" name="Google Shape;375;p40"/>
          <p:cNvSpPr txBox="1">
            <a:spLocks noGrp="1"/>
          </p:cNvSpPr>
          <p:nvPr>
            <p:ph type="title"/>
          </p:nvPr>
        </p:nvSpPr>
        <p:spPr>
          <a:xfrm>
            <a:off x="4139625" y="515475"/>
            <a:ext cx="4179900" cy="519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76" name="Google Shape;376;p40"/>
          <p:cNvSpPr txBox="1">
            <a:spLocks noGrp="1"/>
          </p:cNvSpPr>
          <p:nvPr>
            <p:ph type="body" idx="1"/>
          </p:nvPr>
        </p:nvSpPr>
        <p:spPr>
          <a:xfrm>
            <a:off x="4136800" y="1139875"/>
            <a:ext cx="3943500" cy="2892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Layout 3">
  <p:cSld name="DEFAULT">
    <p:bg>
      <p:bgPr>
        <a:solidFill>
          <a:srgbClr val="0048D0"/>
        </a:solidFill>
        <a:effectLst/>
      </p:bgPr>
    </p:bg>
    <p:spTree>
      <p:nvGrpSpPr>
        <p:cNvPr id="1" name="Shape 377"/>
        <p:cNvGrpSpPr/>
        <p:nvPr/>
      </p:nvGrpSpPr>
      <p:grpSpPr>
        <a:xfrm>
          <a:off x="0" y="0"/>
          <a:ext cx="0" cy="0"/>
          <a:chOff x="0" y="0"/>
          <a:chExt cx="0" cy="0"/>
        </a:xfrm>
      </p:grpSpPr>
      <p:pic>
        <p:nvPicPr>
          <p:cNvPr id="378" name="Google Shape;378;p41" descr=" "/>
          <p:cNvPicPr preferRelativeResize="0"/>
          <p:nvPr/>
        </p:nvPicPr>
        <p:blipFill rotWithShape="1">
          <a:blip r:embed="rId2">
            <a:alphaModFix/>
          </a:blip>
          <a:srcRect/>
          <a:stretch/>
        </p:blipFill>
        <p:spPr>
          <a:xfrm>
            <a:off x="3396605" y="4238625"/>
            <a:ext cx="381000" cy="380953"/>
          </a:xfrm>
          <a:prstGeom prst="rect">
            <a:avLst/>
          </a:prstGeom>
          <a:noFill/>
          <a:ln>
            <a:noFill/>
          </a:ln>
        </p:spPr>
      </p:pic>
      <p:sp>
        <p:nvSpPr>
          <p:cNvPr id="379" name="Google Shape;379;p41"/>
          <p:cNvSpPr>
            <a:spLocks noGrp="1"/>
          </p:cNvSpPr>
          <p:nvPr>
            <p:ph type="pic" idx="2"/>
          </p:nvPr>
        </p:nvSpPr>
        <p:spPr>
          <a:xfrm>
            <a:off x="464450" y="787200"/>
            <a:ext cx="8222400" cy="2013000"/>
          </a:xfrm>
          <a:prstGeom prst="rect">
            <a:avLst/>
          </a:prstGeom>
          <a:noFill/>
          <a:ln>
            <a:noFill/>
          </a:ln>
        </p:spPr>
      </p:sp>
      <p:sp>
        <p:nvSpPr>
          <p:cNvPr id="380" name="Google Shape;380;p41"/>
          <p:cNvSpPr txBox="1">
            <a:spLocks noGrp="1"/>
          </p:cNvSpPr>
          <p:nvPr>
            <p:ph type="title"/>
          </p:nvPr>
        </p:nvSpPr>
        <p:spPr>
          <a:xfrm>
            <a:off x="464450" y="3090875"/>
            <a:ext cx="3872400" cy="1020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pic>
        <p:nvPicPr>
          <p:cNvPr id="381" name="Google Shape;381;p41" descr=" "/>
          <p:cNvPicPr preferRelativeResize="0"/>
          <p:nvPr/>
        </p:nvPicPr>
        <p:blipFill rotWithShape="1">
          <a:blip r:embed="rId3">
            <a:alphaModFix/>
          </a:blip>
          <a:srcRect/>
          <a:stretch/>
        </p:blipFill>
        <p:spPr>
          <a:xfrm>
            <a:off x="8294876" y="-137175"/>
            <a:ext cx="921050" cy="667475"/>
          </a:xfrm>
          <a:prstGeom prst="rect">
            <a:avLst/>
          </a:prstGeom>
          <a:noFill/>
          <a:ln>
            <a:noFill/>
          </a:ln>
        </p:spPr>
      </p:pic>
      <p:sp>
        <p:nvSpPr>
          <p:cNvPr id="382" name="Google Shape;382;p41"/>
          <p:cNvSpPr txBox="1">
            <a:spLocks noGrp="1"/>
          </p:cNvSpPr>
          <p:nvPr>
            <p:ph type="body" idx="1"/>
          </p:nvPr>
        </p:nvSpPr>
        <p:spPr>
          <a:xfrm>
            <a:off x="4814450" y="3091185"/>
            <a:ext cx="3872400" cy="102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1pPr>
            <a:lvl2pPr marL="914400" lvl="1"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2pPr>
            <a:lvl3pPr marL="1371600" lvl="2"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3pPr>
            <a:lvl4pPr marL="1828800" lvl="3"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4pPr>
            <a:lvl5pPr marL="2286000" lvl="4"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5pPr>
            <a:lvl6pPr marL="2743200" lvl="5"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6pPr>
            <a:lvl7pPr marL="3200400" lvl="6"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7pPr>
            <a:lvl8pPr marL="3657600" lvl="7"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8pPr>
            <a:lvl9pPr marL="4114800" lvl="8"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Layout 4">
  <p:cSld name="CUSTOM">
    <p:spTree>
      <p:nvGrpSpPr>
        <p:cNvPr id="1" name="Shape 383"/>
        <p:cNvGrpSpPr/>
        <p:nvPr/>
      </p:nvGrpSpPr>
      <p:grpSpPr>
        <a:xfrm>
          <a:off x="0" y="0"/>
          <a:ext cx="0" cy="0"/>
          <a:chOff x="0" y="0"/>
          <a:chExt cx="0" cy="0"/>
        </a:xfrm>
      </p:grpSpPr>
      <p:sp>
        <p:nvSpPr>
          <p:cNvPr id="384" name="Google Shape;384;p42"/>
          <p:cNvSpPr/>
          <p:nvPr/>
        </p:nvSpPr>
        <p:spPr>
          <a:xfrm>
            <a:off x="4886330" y="533400"/>
            <a:ext cx="3800400" cy="3867300"/>
          </a:xfrm>
          <a:prstGeom prst="rect">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85" name="Google Shape;385;p42"/>
          <p:cNvSpPr>
            <a:spLocks noGrp="1"/>
          </p:cNvSpPr>
          <p:nvPr>
            <p:ph type="pic" idx="2"/>
          </p:nvPr>
        </p:nvSpPr>
        <p:spPr>
          <a:xfrm>
            <a:off x="4776900" y="606900"/>
            <a:ext cx="3827100" cy="3832500"/>
          </a:xfrm>
          <a:prstGeom prst="rect">
            <a:avLst/>
          </a:prstGeom>
          <a:noFill/>
          <a:ln>
            <a:noFill/>
          </a:ln>
        </p:spPr>
      </p:sp>
      <p:sp>
        <p:nvSpPr>
          <p:cNvPr id="386" name="Google Shape;386;p42"/>
          <p:cNvSpPr/>
          <p:nvPr/>
        </p:nvSpPr>
        <p:spPr>
          <a:xfrm>
            <a:off x="4750075" y="4028975"/>
            <a:ext cx="431100" cy="43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Medium"/>
              <a:ea typeface="Work Sans Medium"/>
              <a:cs typeface="Work Sans Medium"/>
              <a:sym typeface="Work Sans Medium"/>
            </a:endParaRPr>
          </a:p>
        </p:txBody>
      </p:sp>
      <p:sp>
        <p:nvSpPr>
          <p:cNvPr id="387" name="Google Shape;387;p42"/>
          <p:cNvSpPr/>
          <p:nvPr/>
        </p:nvSpPr>
        <p:spPr>
          <a:xfrm rot="10800000">
            <a:off x="4774103" y="4030374"/>
            <a:ext cx="408900" cy="408900"/>
          </a:xfrm>
          <a:prstGeom prst="rtTriangle">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Medium"/>
              <a:ea typeface="Work Sans Medium"/>
              <a:cs typeface="Work Sans Medium"/>
              <a:sym typeface="Work Sans Medium"/>
            </a:endParaRPr>
          </a:p>
        </p:txBody>
      </p:sp>
      <p:sp>
        <p:nvSpPr>
          <p:cNvPr id="388" name="Google Shape;388;p42"/>
          <p:cNvSpPr txBox="1">
            <a:spLocks noGrp="1"/>
          </p:cNvSpPr>
          <p:nvPr>
            <p:ph type="title"/>
          </p:nvPr>
        </p:nvSpPr>
        <p:spPr>
          <a:xfrm>
            <a:off x="504550" y="763575"/>
            <a:ext cx="3800400" cy="976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89" name="Google Shape;389;p42"/>
          <p:cNvSpPr txBox="1">
            <a:spLocks noGrp="1"/>
          </p:cNvSpPr>
          <p:nvPr>
            <p:ph type="body" idx="1"/>
          </p:nvPr>
        </p:nvSpPr>
        <p:spPr>
          <a:xfrm>
            <a:off x="504550" y="1867625"/>
            <a:ext cx="3605400" cy="2571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390" name="Google Shape;390;p42"/>
          <p:cNvPicPr preferRelativeResize="0"/>
          <p:nvPr/>
        </p:nvPicPr>
        <p:blipFill>
          <a:blip r:embed="rId2">
            <a:alphaModFix/>
          </a:blip>
          <a:stretch>
            <a:fillRect/>
          </a:stretch>
        </p:blipFill>
        <p:spPr>
          <a:xfrm>
            <a:off x="-431175" y="-485200"/>
            <a:ext cx="1092100" cy="1092100"/>
          </a:xfrm>
          <a:prstGeom prst="rect">
            <a:avLst/>
          </a:prstGeom>
          <a:noFill/>
          <a:ln>
            <a:noFill/>
          </a:ln>
        </p:spPr>
      </p:pic>
    </p:spTree>
  </p:cSld>
  <p:clrMapOvr>
    <a:masterClrMapping/>
  </p:clrMapOvr>
  <p:extLst>
    <p:ext uri="{DCECCB84-F9BA-43D5-87BE-67443E8EF086}">
      <p15:sldGuideLst xmlns:p15="http://schemas.microsoft.com/office/powerpoint/2012/main">
        <p15:guide id="1" pos="318">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nA Slide">
  <p:cSld name="CUSTOM_1">
    <p:bg>
      <p:bgPr>
        <a:solidFill>
          <a:schemeClr val="dk1"/>
        </a:solidFill>
        <a:effectLst/>
      </p:bgPr>
    </p:bg>
    <p:spTree>
      <p:nvGrpSpPr>
        <p:cNvPr id="1" name="Shape 391"/>
        <p:cNvGrpSpPr/>
        <p:nvPr/>
      </p:nvGrpSpPr>
      <p:grpSpPr>
        <a:xfrm>
          <a:off x="0" y="0"/>
          <a:ext cx="0" cy="0"/>
          <a:chOff x="0" y="0"/>
          <a:chExt cx="0" cy="0"/>
        </a:xfrm>
      </p:grpSpPr>
      <p:pic>
        <p:nvPicPr>
          <p:cNvPr id="392" name="Google Shape;392;p43" descr=" "/>
          <p:cNvPicPr preferRelativeResize="0"/>
          <p:nvPr/>
        </p:nvPicPr>
        <p:blipFill rotWithShape="1">
          <a:blip r:embed="rId2">
            <a:alphaModFix/>
          </a:blip>
          <a:srcRect/>
          <a:stretch/>
        </p:blipFill>
        <p:spPr>
          <a:xfrm>
            <a:off x="5135917" y="1366975"/>
            <a:ext cx="3105153" cy="2409526"/>
          </a:xfrm>
          <a:prstGeom prst="rect">
            <a:avLst/>
          </a:prstGeom>
          <a:noFill/>
          <a:ln>
            <a:noFill/>
          </a:ln>
        </p:spPr>
      </p:pic>
      <p:sp>
        <p:nvSpPr>
          <p:cNvPr id="393" name="Google Shape;393;p43"/>
          <p:cNvSpPr/>
          <p:nvPr/>
        </p:nvSpPr>
        <p:spPr>
          <a:xfrm>
            <a:off x="-709613" y="-566737"/>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4" name="Google Shape;394;p43"/>
          <p:cNvSpPr/>
          <p:nvPr/>
        </p:nvSpPr>
        <p:spPr>
          <a:xfrm>
            <a:off x="-709613" y="-3238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5" name="Google Shape;395;p43"/>
          <p:cNvSpPr/>
          <p:nvPr/>
        </p:nvSpPr>
        <p:spPr>
          <a:xfrm>
            <a:off x="-709613" y="-762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6" name="Google Shape;396;p43"/>
          <p:cNvSpPr/>
          <p:nvPr/>
        </p:nvSpPr>
        <p:spPr>
          <a:xfrm>
            <a:off x="-709613" y="166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7" name="Google Shape;397;p43"/>
          <p:cNvSpPr/>
          <p:nvPr/>
        </p:nvSpPr>
        <p:spPr>
          <a:xfrm>
            <a:off x="-709613" y="409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8" name="Google Shape;398;p43"/>
          <p:cNvSpPr txBox="1">
            <a:spLocks noGrp="1"/>
          </p:cNvSpPr>
          <p:nvPr>
            <p:ph type="title"/>
          </p:nvPr>
        </p:nvSpPr>
        <p:spPr>
          <a:xfrm>
            <a:off x="481025" y="1204925"/>
            <a:ext cx="3067200" cy="469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99" name="Google Shape;399;p43"/>
          <p:cNvSpPr txBox="1">
            <a:spLocks noGrp="1"/>
          </p:cNvSpPr>
          <p:nvPr>
            <p:ph type="body" idx="1"/>
          </p:nvPr>
        </p:nvSpPr>
        <p:spPr>
          <a:xfrm>
            <a:off x="481025" y="2806675"/>
            <a:ext cx="3766500" cy="1401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act us slide - v1">
  <p:cSld name="CUSTOM_2">
    <p:bg>
      <p:bgPr>
        <a:solidFill>
          <a:srgbClr val="0048D0"/>
        </a:solidFill>
        <a:effectLst/>
      </p:bgPr>
    </p:bg>
    <p:spTree>
      <p:nvGrpSpPr>
        <p:cNvPr id="1" name="Shape 400"/>
        <p:cNvGrpSpPr/>
        <p:nvPr/>
      </p:nvGrpSpPr>
      <p:grpSpPr>
        <a:xfrm>
          <a:off x="0" y="0"/>
          <a:ext cx="0" cy="0"/>
          <a:chOff x="0" y="0"/>
          <a:chExt cx="0" cy="0"/>
        </a:xfrm>
      </p:grpSpPr>
      <p:sp>
        <p:nvSpPr>
          <p:cNvPr id="401" name="Google Shape;401;p44"/>
          <p:cNvSpPr/>
          <p:nvPr/>
        </p:nvSpPr>
        <p:spPr>
          <a:xfrm>
            <a:off x="4229104" y="0"/>
            <a:ext cx="49149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02" name="Google Shape;402;p44"/>
          <p:cNvSpPr/>
          <p:nvPr/>
        </p:nvSpPr>
        <p:spPr>
          <a:xfrm>
            <a:off x="4643442" y="2119313"/>
            <a:ext cx="342900" cy="342900"/>
          </a:xfrm>
          <a:prstGeom prst="rect">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03" name="Google Shape;403;p44"/>
          <p:cNvSpPr/>
          <p:nvPr/>
        </p:nvSpPr>
        <p:spPr>
          <a:xfrm>
            <a:off x="4643442" y="3033713"/>
            <a:ext cx="342900" cy="342900"/>
          </a:xfrm>
          <a:prstGeom prst="rect">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04" name="Google Shape;404;p44"/>
          <p:cNvSpPr/>
          <p:nvPr/>
        </p:nvSpPr>
        <p:spPr>
          <a:xfrm>
            <a:off x="4643442" y="3910013"/>
            <a:ext cx="342900" cy="342900"/>
          </a:xfrm>
          <a:prstGeom prst="rect">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05" name="Google Shape;405;p44"/>
          <p:cNvSpPr/>
          <p:nvPr/>
        </p:nvSpPr>
        <p:spPr>
          <a:xfrm>
            <a:off x="4681542" y="2081213"/>
            <a:ext cx="342900" cy="3429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06" name="Google Shape;406;p44"/>
          <p:cNvSpPr/>
          <p:nvPr/>
        </p:nvSpPr>
        <p:spPr>
          <a:xfrm>
            <a:off x="4681542" y="2995613"/>
            <a:ext cx="342900" cy="3429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07" name="Google Shape;407;p44"/>
          <p:cNvSpPr/>
          <p:nvPr/>
        </p:nvSpPr>
        <p:spPr>
          <a:xfrm>
            <a:off x="4681542" y="3871913"/>
            <a:ext cx="342900" cy="3429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408" name="Google Shape;408;p44" descr=" "/>
          <p:cNvPicPr preferRelativeResize="0"/>
          <p:nvPr/>
        </p:nvPicPr>
        <p:blipFill rotWithShape="1">
          <a:blip r:embed="rId2">
            <a:alphaModFix/>
          </a:blip>
          <a:srcRect/>
          <a:stretch/>
        </p:blipFill>
        <p:spPr>
          <a:xfrm>
            <a:off x="4719642" y="3910013"/>
            <a:ext cx="266700" cy="266667"/>
          </a:xfrm>
          <a:prstGeom prst="rect">
            <a:avLst/>
          </a:prstGeom>
          <a:noFill/>
          <a:ln>
            <a:noFill/>
          </a:ln>
        </p:spPr>
      </p:pic>
      <p:pic>
        <p:nvPicPr>
          <p:cNvPr id="409" name="Google Shape;409;p44" descr=" "/>
          <p:cNvPicPr preferRelativeResize="0"/>
          <p:nvPr/>
        </p:nvPicPr>
        <p:blipFill rotWithShape="1">
          <a:blip r:embed="rId3">
            <a:alphaModFix/>
          </a:blip>
          <a:srcRect/>
          <a:stretch/>
        </p:blipFill>
        <p:spPr>
          <a:xfrm>
            <a:off x="4719642" y="2119313"/>
            <a:ext cx="266700" cy="266667"/>
          </a:xfrm>
          <a:prstGeom prst="rect">
            <a:avLst/>
          </a:prstGeom>
          <a:noFill/>
          <a:ln>
            <a:noFill/>
          </a:ln>
        </p:spPr>
      </p:pic>
      <p:pic>
        <p:nvPicPr>
          <p:cNvPr id="410" name="Google Shape;410;p44" descr=" "/>
          <p:cNvPicPr preferRelativeResize="0"/>
          <p:nvPr/>
        </p:nvPicPr>
        <p:blipFill rotWithShape="1">
          <a:blip r:embed="rId4">
            <a:alphaModFix/>
          </a:blip>
          <a:srcRect/>
          <a:stretch/>
        </p:blipFill>
        <p:spPr>
          <a:xfrm>
            <a:off x="4719642" y="3033713"/>
            <a:ext cx="266700" cy="266667"/>
          </a:xfrm>
          <a:prstGeom prst="rect">
            <a:avLst/>
          </a:prstGeom>
          <a:noFill/>
          <a:ln>
            <a:noFill/>
          </a:ln>
        </p:spPr>
      </p:pic>
      <p:pic>
        <p:nvPicPr>
          <p:cNvPr id="411" name="Google Shape;411;p44" descr=" "/>
          <p:cNvPicPr preferRelativeResize="0"/>
          <p:nvPr/>
        </p:nvPicPr>
        <p:blipFill rotWithShape="1">
          <a:blip r:embed="rId5">
            <a:alphaModFix/>
          </a:blip>
          <a:srcRect/>
          <a:stretch/>
        </p:blipFill>
        <p:spPr>
          <a:xfrm>
            <a:off x="4736271" y="3049178"/>
            <a:ext cx="240071" cy="232673"/>
          </a:xfrm>
          <a:prstGeom prst="rect">
            <a:avLst/>
          </a:prstGeom>
          <a:noFill/>
          <a:ln>
            <a:noFill/>
          </a:ln>
        </p:spPr>
      </p:pic>
      <p:sp>
        <p:nvSpPr>
          <p:cNvPr id="412" name="Google Shape;412;p44"/>
          <p:cNvSpPr/>
          <p:nvPr/>
        </p:nvSpPr>
        <p:spPr>
          <a:xfrm>
            <a:off x="9067809" y="0"/>
            <a:ext cx="76200" cy="5143500"/>
          </a:xfrm>
          <a:prstGeom prst="rect">
            <a:avLst/>
          </a:prstGeom>
          <a:solidFill>
            <a:srgbClr val="FF3F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13" name="Google Shape;413;p44"/>
          <p:cNvSpPr txBox="1">
            <a:spLocks noGrp="1"/>
          </p:cNvSpPr>
          <p:nvPr>
            <p:ph type="subTitle" idx="1"/>
          </p:nvPr>
        </p:nvSpPr>
        <p:spPr>
          <a:xfrm>
            <a:off x="4581625" y="764825"/>
            <a:ext cx="3766500" cy="5436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14" name="Google Shape;414;p44"/>
          <p:cNvSpPr txBox="1">
            <a:spLocks noGrp="1"/>
          </p:cNvSpPr>
          <p:nvPr>
            <p:ph type="body" idx="2"/>
          </p:nvPr>
        </p:nvSpPr>
        <p:spPr>
          <a:xfrm>
            <a:off x="5151000" y="2346050"/>
            <a:ext cx="3440400" cy="266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grpSp>
        <p:nvGrpSpPr>
          <p:cNvPr id="415" name="Google Shape;415;p44"/>
          <p:cNvGrpSpPr/>
          <p:nvPr/>
        </p:nvGrpSpPr>
        <p:grpSpPr>
          <a:xfrm>
            <a:off x="-886725" y="-852225"/>
            <a:ext cx="2255100" cy="2255100"/>
            <a:chOff x="5814125" y="1393900"/>
            <a:chExt cx="2255100" cy="2255100"/>
          </a:xfrm>
        </p:grpSpPr>
        <p:sp>
          <p:nvSpPr>
            <p:cNvPr id="416" name="Google Shape;416;p44"/>
            <p:cNvSpPr/>
            <p:nvPr/>
          </p:nvSpPr>
          <p:spPr>
            <a:xfrm>
              <a:off x="6844025" y="139390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17" name="Google Shape;417;p44"/>
            <p:cNvSpPr/>
            <p:nvPr/>
          </p:nvSpPr>
          <p:spPr>
            <a:xfrm rot="-5400000">
              <a:off x="6844025" y="140225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18" name="Google Shape;418;p44"/>
            <p:cNvSpPr/>
            <p:nvPr/>
          </p:nvSpPr>
          <p:spPr>
            <a:xfrm rot="-2700000">
              <a:off x="6843997" y="1402319"/>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19" name="Google Shape;419;p44"/>
            <p:cNvSpPr/>
            <p:nvPr/>
          </p:nvSpPr>
          <p:spPr>
            <a:xfrm rot="-8100000">
              <a:off x="6849999" y="1408320"/>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420" name="Google Shape;420;p44"/>
          <p:cNvSpPr>
            <a:spLocks noGrp="1"/>
          </p:cNvSpPr>
          <p:nvPr>
            <p:ph type="pic" idx="3"/>
          </p:nvPr>
        </p:nvSpPr>
        <p:spPr>
          <a:xfrm>
            <a:off x="848100" y="1440300"/>
            <a:ext cx="2361600" cy="2361600"/>
          </a:xfrm>
          <a:prstGeom prst="ellipse">
            <a:avLst/>
          </a:prstGeom>
          <a:noFill/>
          <a:ln>
            <a:noFill/>
          </a:ln>
        </p:spPr>
      </p:sp>
      <p:sp>
        <p:nvSpPr>
          <p:cNvPr id="421" name="Google Shape;421;p44"/>
          <p:cNvSpPr txBox="1">
            <a:spLocks noGrp="1"/>
          </p:cNvSpPr>
          <p:nvPr>
            <p:ph type="body" idx="4"/>
          </p:nvPr>
        </p:nvSpPr>
        <p:spPr>
          <a:xfrm>
            <a:off x="5151000" y="3277375"/>
            <a:ext cx="3440400" cy="266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22" name="Google Shape;422;p44"/>
          <p:cNvSpPr txBox="1">
            <a:spLocks noGrp="1"/>
          </p:cNvSpPr>
          <p:nvPr>
            <p:ph type="body" idx="5"/>
          </p:nvPr>
        </p:nvSpPr>
        <p:spPr>
          <a:xfrm>
            <a:off x="5151000" y="4153675"/>
            <a:ext cx="3440400" cy="266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23" name="Google Shape;423;p44"/>
          <p:cNvSpPr txBox="1"/>
          <p:nvPr/>
        </p:nvSpPr>
        <p:spPr>
          <a:xfrm>
            <a:off x="5151000" y="2075650"/>
            <a:ext cx="3547500" cy="3540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accent3"/>
                </a:solidFill>
                <a:latin typeface="Work Sans Medium"/>
                <a:ea typeface="Work Sans Medium"/>
                <a:cs typeface="Work Sans Medium"/>
                <a:sym typeface="Work Sans Medium"/>
              </a:rPr>
              <a:t>Address</a:t>
            </a:r>
            <a:endParaRPr>
              <a:solidFill>
                <a:schemeClr val="accent3"/>
              </a:solidFill>
              <a:latin typeface="Work Sans Medium"/>
              <a:ea typeface="Work Sans Medium"/>
              <a:cs typeface="Work Sans Medium"/>
              <a:sym typeface="Work Sans Medium"/>
            </a:endParaRPr>
          </a:p>
        </p:txBody>
      </p:sp>
      <p:sp>
        <p:nvSpPr>
          <p:cNvPr id="424" name="Google Shape;424;p44"/>
          <p:cNvSpPr txBox="1"/>
          <p:nvPr/>
        </p:nvSpPr>
        <p:spPr>
          <a:xfrm>
            <a:off x="5151000" y="2988513"/>
            <a:ext cx="3547500" cy="3540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accent3"/>
                </a:solidFill>
                <a:latin typeface="Work Sans Medium"/>
                <a:ea typeface="Work Sans Medium"/>
                <a:cs typeface="Work Sans Medium"/>
                <a:sym typeface="Work Sans Medium"/>
              </a:rPr>
              <a:t>Contact</a:t>
            </a:r>
            <a:endParaRPr>
              <a:solidFill>
                <a:schemeClr val="accent3"/>
              </a:solidFill>
              <a:latin typeface="Work Sans Medium"/>
              <a:ea typeface="Work Sans Medium"/>
              <a:cs typeface="Work Sans Medium"/>
              <a:sym typeface="Work Sans Medium"/>
            </a:endParaRPr>
          </a:p>
        </p:txBody>
      </p:sp>
      <p:sp>
        <p:nvSpPr>
          <p:cNvPr id="425" name="Google Shape;425;p44"/>
          <p:cNvSpPr txBox="1"/>
          <p:nvPr/>
        </p:nvSpPr>
        <p:spPr>
          <a:xfrm>
            <a:off x="5151000" y="3866338"/>
            <a:ext cx="3547500" cy="3540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a:solidFill>
                  <a:schemeClr val="accent3"/>
                </a:solidFill>
                <a:latin typeface="Work Sans Medium"/>
                <a:ea typeface="Work Sans Medium"/>
                <a:cs typeface="Work Sans Medium"/>
                <a:sym typeface="Work Sans Medium"/>
              </a:rPr>
              <a:t>Website</a:t>
            </a:r>
            <a:endParaRPr>
              <a:solidFill>
                <a:schemeClr val="accent3"/>
              </a:solidFill>
              <a:latin typeface="Work Sans Medium"/>
              <a:ea typeface="Work Sans Medium"/>
              <a:cs typeface="Work Sans Medium"/>
              <a:sym typeface="Work Sans Medium"/>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tact us slide - v3">
  <p:cSld name="CUSTOM_5">
    <p:bg>
      <p:bgPr>
        <a:solidFill>
          <a:schemeClr val="accent6"/>
        </a:solidFill>
        <a:effectLst/>
      </p:bgPr>
    </p:bg>
    <p:spTree>
      <p:nvGrpSpPr>
        <p:cNvPr id="1" name="Shape 426"/>
        <p:cNvGrpSpPr/>
        <p:nvPr/>
      </p:nvGrpSpPr>
      <p:grpSpPr>
        <a:xfrm>
          <a:off x="0" y="0"/>
          <a:ext cx="0" cy="0"/>
          <a:chOff x="0" y="0"/>
          <a:chExt cx="0" cy="0"/>
        </a:xfrm>
      </p:grpSpPr>
      <p:sp>
        <p:nvSpPr>
          <p:cNvPr id="427" name="Google Shape;42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428" name="Google Shape;428;p45"/>
          <p:cNvSpPr>
            <a:spLocks noGrp="1"/>
          </p:cNvSpPr>
          <p:nvPr>
            <p:ph type="pic" idx="2"/>
          </p:nvPr>
        </p:nvSpPr>
        <p:spPr>
          <a:xfrm>
            <a:off x="414300" y="1184275"/>
            <a:ext cx="8315400" cy="1600200"/>
          </a:xfrm>
          <a:prstGeom prst="snip1Rect">
            <a:avLst>
              <a:gd name="adj" fmla="val 16667"/>
            </a:avLst>
          </a:prstGeom>
          <a:noFill/>
          <a:ln>
            <a:noFill/>
          </a:ln>
        </p:spPr>
      </p:sp>
      <p:sp>
        <p:nvSpPr>
          <p:cNvPr id="429" name="Google Shape;429;p45"/>
          <p:cNvSpPr txBox="1">
            <a:spLocks noGrp="1"/>
          </p:cNvSpPr>
          <p:nvPr>
            <p:ph type="body" idx="1"/>
          </p:nvPr>
        </p:nvSpPr>
        <p:spPr>
          <a:xfrm>
            <a:off x="414300" y="3374750"/>
            <a:ext cx="3440400" cy="266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2"/>
              </a:buClr>
              <a:buSzPts val="1100"/>
              <a:buChar char="●"/>
              <a:defRPr>
                <a:solidFill>
                  <a:schemeClr val="lt2"/>
                </a:solidFill>
              </a:defRPr>
            </a:lvl1pPr>
            <a:lvl2pPr marL="914400" lvl="1" indent="-298450">
              <a:spcBef>
                <a:spcPts val="0"/>
              </a:spcBef>
              <a:spcAft>
                <a:spcPts val="0"/>
              </a:spcAft>
              <a:buClr>
                <a:schemeClr val="lt2"/>
              </a:buClr>
              <a:buSzPts val="1100"/>
              <a:buChar char="○"/>
              <a:defRPr>
                <a:solidFill>
                  <a:schemeClr val="lt2"/>
                </a:solidFill>
              </a:defRPr>
            </a:lvl2pPr>
            <a:lvl3pPr marL="1371600" lvl="2" indent="-298450">
              <a:spcBef>
                <a:spcPts val="0"/>
              </a:spcBef>
              <a:spcAft>
                <a:spcPts val="0"/>
              </a:spcAft>
              <a:buClr>
                <a:schemeClr val="lt2"/>
              </a:buClr>
              <a:buSzPts val="1100"/>
              <a:buChar char="■"/>
              <a:defRPr>
                <a:solidFill>
                  <a:schemeClr val="lt2"/>
                </a:solidFill>
              </a:defRPr>
            </a:lvl3pPr>
            <a:lvl4pPr marL="1828800" lvl="3" indent="-298450">
              <a:spcBef>
                <a:spcPts val="0"/>
              </a:spcBef>
              <a:spcAft>
                <a:spcPts val="0"/>
              </a:spcAft>
              <a:buClr>
                <a:schemeClr val="lt2"/>
              </a:buClr>
              <a:buSzPts val="1100"/>
              <a:buChar char="●"/>
              <a:defRPr>
                <a:solidFill>
                  <a:schemeClr val="lt2"/>
                </a:solidFill>
              </a:defRPr>
            </a:lvl4pPr>
            <a:lvl5pPr marL="2286000" lvl="4" indent="-298450">
              <a:spcBef>
                <a:spcPts val="0"/>
              </a:spcBef>
              <a:spcAft>
                <a:spcPts val="0"/>
              </a:spcAft>
              <a:buClr>
                <a:schemeClr val="lt2"/>
              </a:buClr>
              <a:buSzPts val="1100"/>
              <a:buChar char="○"/>
              <a:defRPr>
                <a:solidFill>
                  <a:schemeClr val="lt2"/>
                </a:solidFill>
              </a:defRPr>
            </a:lvl5pPr>
            <a:lvl6pPr marL="2743200" lvl="5" indent="-298450">
              <a:spcBef>
                <a:spcPts val="0"/>
              </a:spcBef>
              <a:spcAft>
                <a:spcPts val="0"/>
              </a:spcAft>
              <a:buClr>
                <a:schemeClr val="lt2"/>
              </a:buClr>
              <a:buSzPts val="1100"/>
              <a:buChar char="■"/>
              <a:defRPr>
                <a:solidFill>
                  <a:schemeClr val="lt2"/>
                </a:solidFill>
              </a:defRPr>
            </a:lvl6pPr>
            <a:lvl7pPr marL="3200400" lvl="6" indent="-298450">
              <a:spcBef>
                <a:spcPts val="0"/>
              </a:spcBef>
              <a:spcAft>
                <a:spcPts val="0"/>
              </a:spcAft>
              <a:buClr>
                <a:schemeClr val="lt2"/>
              </a:buClr>
              <a:buSzPts val="1100"/>
              <a:buChar char="●"/>
              <a:defRPr>
                <a:solidFill>
                  <a:schemeClr val="lt2"/>
                </a:solidFill>
              </a:defRPr>
            </a:lvl7pPr>
            <a:lvl8pPr marL="3657600" lvl="7" indent="-298450">
              <a:spcBef>
                <a:spcPts val="0"/>
              </a:spcBef>
              <a:spcAft>
                <a:spcPts val="0"/>
              </a:spcAft>
              <a:buClr>
                <a:schemeClr val="lt2"/>
              </a:buClr>
              <a:buSzPts val="1100"/>
              <a:buChar char="○"/>
              <a:defRPr>
                <a:solidFill>
                  <a:schemeClr val="lt2"/>
                </a:solidFill>
              </a:defRPr>
            </a:lvl8pPr>
            <a:lvl9pPr marL="4114800" lvl="8" indent="-298450">
              <a:spcBef>
                <a:spcPts val="0"/>
              </a:spcBef>
              <a:spcAft>
                <a:spcPts val="0"/>
              </a:spcAft>
              <a:buClr>
                <a:schemeClr val="lt2"/>
              </a:buClr>
              <a:buSzPts val="1100"/>
              <a:buChar char="■"/>
              <a:defRPr>
                <a:solidFill>
                  <a:schemeClr val="lt2"/>
                </a:solidFill>
              </a:defRPr>
            </a:lvl9pPr>
          </a:lstStyle>
          <a:p>
            <a:endParaRPr/>
          </a:p>
        </p:txBody>
      </p:sp>
      <p:sp>
        <p:nvSpPr>
          <p:cNvPr id="430" name="Google Shape;430;p45"/>
          <p:cNvSpPr txBox="1">
            <a:spLocks noGrp="1"/>
          </p:cNvSpPr>
          <p:nvPr>
            <p:ph type="body" idx="3"/>
          </p:nvPr>
        </p:nvSpPr>
        <p:spPr>
          <a:xfrm>
            <a:off x="5289300" y="3374750"/>
            <a:ext cx="3440400" cy="266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2"/>
              </a:buClr>
              <a:buSzPts val="1100"/>
              <a:buChar char="●"/>
              <a:defRPr>
                <a:solidFill>
                  <a:schemeClr val="lt2"/>
                </a:solidFill>
              </a:defRPr>
            </a:lvl1pPr>
            <a:lvl2pPr marL="914400" lvl="1" indent="-298450">
              <a:spcBef>
                <a:spcPts val="0"/>
              </a:spcBef>
              <a:spcAft>
                <a:spcPts val="0"/>
              </a:spcAft>
              <a:buClr>
                <a:schemeClr val="lt2"/>
              </a:buClr>
              <a:buSzPts val="1100"/>
              <a:buChar char="○"/>
              <a:defRPr>
                <a:solidFill>
                  <a:schemeClr val="lt2"/>
                </a:solidFill>
              </a:defRPr>
            </a:lvl2pPr>
            <a:lvl3pPr marL="1371600" lvl="2" indent="-298450">
              <a:spcBef>
                <a:spcPts val="0"/>
              </a:spcBef>
              <a:spcAft>
                <a:spcPts val="0"/>
              </a:spcAft>
              <a:buClr>
                <a:schemeClr val="lt2"/>
              </a:buClr>
              <a:buSzPts val="1100"/>
              <a:buChar char="■"/>
              <a:defRPr>
                <a:solidFill>
                  <a:schemeClr val="lt2"/>
                </a:solidFill>
              </a:defRPr>
            </a:lvl3pPr>
            <a:lvl4pPr marL="1828800" lvl="3" indent="-298450">
              <a:spcBef>
                <a:spcPts val="0"/>
              </a:spcBef>
              <a:spcAft>
                <a:spcPts val="0"/>
              </a:spcAft>
              <a:buClr>
                <a:schemeClr val="lt2"/>
              </a:buClr>
              <a:buSzPts val="1100"/>
              <a:buChar char="●"/>
              <a:defRPr>
                <a:solidFill>
                  <a:schemeClr val="lt2"/>
                </a:solidFill>
              </a:defRPr>
            </a:lvl4pPr>
            <a:lvl5pPr marL="2286000" lvl="4" indent="-298450">
              <a:spcBef>
                <a:spcPts val="0"/>
              </a:spcBef>
              <a:spcAft>
                <a:spcPts val="0"/>
              </a:spcAft>
              <a:buClr>
                <a:schemeClr val="lt2"/>
              </a:buClr>
              <a:buSzPts val="1100"/>
              <a:buChar char="○"/>
              <a:defRPr>
                <a:solidFill>
                  <a:schemeClr val="lt2"/>
                </a:solidFill>
              </a:defRPr>
            </a:lvl5pPr>
            <a:lvl6pPr marL="2743200" lvl="5" indent="-298450">
              <a:spcBef>
                <a:spcPts val="0"/>
              </a:spcBef>
              <a:spcAft>
                <a:spcPts val="0"/>
              </a:spcAft>
              <a:buClr>
                <a:schemeClr val="lt2"/>
              </a:buClr>
              <a:buSzPts val="1100"/>
              <a:buChar char="■"/>
              <a:defRPr>
                <a:solidFill>
                  <a:schemeClr val="lt2"/>
                </a:solidFill>
              </a:defRPr>
            </a:lvl6pPr>
            <a:lvl7pPr marL="3200400" lvl="6" indent="-298450">
              <a:spcBef>
                <a:spcPts val="0"/>
              </a:spcBef>
              <a:spcAft>
                <a:spcPts val="0"/>
              </a:spcAft>
              <a:buClr>
                <a:schemeClr val="lt2"/>
              </a:buClr>
              <a:buSzPts val="1100"/>
              <a:buChar char="●"/>
              <a:defRPr>
                <a:solidFill>
                  <a:schemeClr val="lt2"/>
                </a:solidFill>
              </a:defRPr>
            </a:lvl7pPr>
            <a:lvl8pPr marL="3657600" lvl="7" indent="-298450">
              <a:spcBef>
                <a:spcPts val="0"/>
              </a:spcBef>
              <a:spcAft>
                <a:spcPts val="0"/>
              </a:spcAft>
              <a:buClr>
                <a:schemeClr val="lt2"/>
              </a:buClr>
              <a:buSzPts val="1100"/>
              <a:buChar char="○"/>
              <a:defRPr>
                <a:solidFill>
                  <a:schemeClr val="lt2"/>
                </a:solidFill>
              </a:defRPr>
            </a:lvl8pPr>
            <a:lvl9pPr marL="4114800" lvl="8" indent="-298450">
              <a:spcBef>
                <a:spcPts val="0"/>
              </a:spcBef>
              <a:spcAft>
                <a:spcPts val="0"/>
              </a:spcAft>
              <a:buClr>
                <a:schemeClr val="lt2"/>
              </a:buClr>
              <a:buSzPts val="1100"/>
              <a:buChar char="■"/>
              <a:defRPr>
                <a:solidFill>
                  <a:schemeClr val="lt2"/>
                </a:solidFill>
              </a:defRPr>
            </a:lvl9pPr>
          </a:lstStyle>
          <a:p>
            <a:endParaRPr/>
          </a:p>
        </p:txBody>
      </p:sp>
      <p:sp>
        <p:nvSpPr>
          <p:cNvPr id="431" name="Google Shape;431;p45"/>
          <p:cNvSpPr txBox="1">
            <a:spLocks noGrp="1"/>
          </p:cNvSpPr>
          <p:nvPr>
            <p:ph type="body" idx="4"/>
          </p:nvPr>
        </p:nvSpPr>
        <p:spPr>
          <a:xfrm>
            <a:off x="414300" y="4298675"/>
            <a:ext cx="3440400" cy="266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2"/>
              </a:buClr>
              <a:buSzPts val="1100"/>
              <a:buChar char="●"/>
              <a:defRPr>
                <a:solidFill>
                  <a:schemeClr val="lt2"/>
                </a:solidFill>
              </a:defRPr>
            </a:lvl1pPr>
            <a:lvl2pPr marL="914400" lvl="1" indent="-298450">
              <a:spcBef>
                <a:spcPts val="0"/>
              </a:spcBef>
              <a:spcAft>
                <a:spcPts val="0"/>
              </a:spcAft>
              <a:buClr>
                <a:schemeClr val="lt2"/>
              </a:buClr>
              <a:buSzPts val="1100"/>
              <a:buChar char="○"/>
              <a:defRPr>
                <a:solidFill>
                  <a:schemeClr val="lt2"/>
                </a:solidFill>
              </a:defRPr>
            </a:lvl2pPr>
            <a:lvl3pPr marL="1371600" lvl="2" indent="-298450">
              <a:spcBef>
                <a:spcPts val="0"/>
              </a:spcBef>
              <a:spcAft>
                <a:spcPts val="0"/>
              </a:spcAft>
              <a:buClr>
                <a:schemeClr val="lt2"/>
              </a:buClr>
              <a:buSzPts val="1100"/>
              <a:buChar char="■"/>
              <a:defRPr>
                <a:solidFill>
                  <a:schemeClr val="lt2"/>
                </a:solidFill>
              </a:defRPr>
            </a:lvl3pPr>
            <a:lvl4pPr marL="1828800" lvl="3" indent="-298450">
              <a:spcBef>
                <a:spcPts val="0"/>
              </a:spcBef>
              <a:spcAft>
                <a:spcPts val="0"/>
              </a:spcAft>
              <a:buClr>
                <a:schemeClr val="lt2"/>
              </a:buClr>
              <a:buSzPts val="1100"/>
              <a:buChar char="●"/>
              <a:defRPr>
                <a:solidFill>
                  <a:schemeClr val="lt2"/>
                </a:solidFill>
              </a:defRPr>
            </a:lvl4pPr>
            <a:lvl5pPr marL="2286000" lvl="4" indent="-298450">
              <a:spcBef>
                <a:spcPts val="0"/>
              </a:spcBef>
              <a:spcAft>
                <a:spcPts val="0"/>
              </a:spcAft>
              <a:buClr>
                <a:schemeClr val="lt2"/>
              </a:buClr>
              <a:buSzPts val="1100"/>
              <a:buChar char="○"/>
              <a:defRPr>
                <a:solidFill>
                  <a:schemeClr val="lt2"/>
                </a:solidFill>
              </a:defRPr>
            </a:lvl5pPr>
            <a:lvl6pPr marL="2743200" lvl="5" indent="-298450">
              <a:spcBef>
                <a:spcPts val="0"/>
              </a:spcBef>
              <a:spcAft>
                <a:spcPts val="0"/>
              </a:spcAft>
              <a:buClr>
                <a:schemeClr val="lt2"/>
              </a:buClr>
              <a:buSzPts val="1100"/>
              <a:buChar char="■"/>
              <a:defRPr>
                <a:solidFill>
                  <a:schemeClr val="lt2"/>
                </a:solidFill>
              </a:defRPr>
            </a:lvl6pPr>
            <a:lvl7pPr marL="3200400" lvl="6" indent="-298450">
              <a:spcBef>
                <a:spcPts val="0"/>
              </a:spcBef>
              <a:spcAft>
                <a:spcPts val="0"/>
              </a:spcAft>
              <a:buClr>
                <a:schemeClr val="lt2"/>
              </a:buClr>
              <a:buSzPts val="1100"/>
              <a:buChar char="●"/>
              <a:defRPr>
                <a:solidFill>
                  <a:schemeClr val="lt2"/>
                </a:solidFill>
              </a:defRPr>
            </a:lvl7pPr>
            <a:lvl8pPr marL="3657600" lvl="7" indent="-298450">
              <a:spcBef>
                <a:spcPts val="0"/>
              </a:spcBef>
              <a:spcAft>
                <a:spcPts val="0"/>
              </a:spcAft>
              <a:buClr>
                <a:schemeClr val="lt2"/>
              </a:buClr>
              <a:buSzPts val="1100"/>
              <a:buChar char="○"/>
              <a:defRPr>
                <a:solidFill>
                  <a:schemeClr val="lt2"/>
                </a:solidFill>
              </a:defRPr>
            </a:lvl8pPr>
            <a:lvl9pPr marL="4114800" lvl="8" indent="-298450">
              <a:spcBef>
                <a:spcPts val="0"/>
              </a:spcBef>
              <a:spcAft>
                <a:spcPts val="0"/>
              </a:spcAft>
              <a:buClr>
                <a:schemeClr val="lt2"/>
              </a:buClr>
              <a:buSzPts val="1100"/>
              <a:buChar char="■"/>
              <a:defRPr>
                <a:solidFill>
                  <a:schemeClr val="lt2"/>
                </a:solidFill>
              </a:defRPr>
            </a:lvl9pPr>
          </a:lstStyle>
          <a:p>
            <a:endParaRPr/>
          </a:p>
        </p:txBody>
      </p:sp>
      <p:sp>
        <p:nvSpPr>
          <p:cNvPr id="432" name="Google Shape;432;p45"/>
          <p:cNvSpPr txBox="1">
            <a:spLocks noGrp="1"/>
          </p:cNvSpPr>
          <p:nvPr>
            <p:ph type="body" idx="5"/>
          </p:nvPr>
        </p:nvSpPr>
        <p:spPr>
          <a:xfrm>
            <a:off x="5289300" y="4298675"/>
            <a:ext cx="3440400" cy="266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2"/>
              </a:buClr>
              <a:buSzPts val="1100"/>
              <a:buChar char="●"/>
              <a:defRPr>
                <a:solidFill>
                  <a:schemeClr val="lt2"/>
                </a:solidFill>
              </a:defRPr>
            </a:lvl1pPr>
            <a:lvl2pPr marL="914400" lvl="1" indent="-298450">
              <a:spcBef>
                <a:spcPts val="0"/>
              </a:spcBef>
              <a:spcAft>
                <a:spcPts val="0"/>
              </a:spcAft>
              <a:buClr>
                <a:schemeClr val="lt2"/>
              </a:buClr>
              <a:buSzPts val="1100"/>
              <a:buChar char="○"/>
              <a:defRPr>
                <a:solidFill>
                  <a:schemeClr val="lt2"/>
                </a:solidFill>
              </a:defRPr>
            </a:lvl2pPr>
            <a:lvl3pPr marL="1371600" lvl="2" indent="-298450">
              <a:spcBef>
                <a:spcPts val="0"/>
              </a:spcBef>
              <a:spcAft>
                <a:spcPts val="0"/>
              </a:spcAft>
              <a:buClr>
                <a:schemeClr val="lt2"/>
              </a:buClr>
              <a:buSzPts val="1100"/>
              <a:buChar char="■"/>
              <a:defRPr>
                <a:solidFill>
                  <a:schemeClr val="lt2"/>
                </a:solidFill>
              </a:defRPr>
            </a:lvl3pPr>
            <a:lvl4pPr marL="1828800" lvl="3" indent="-298450">
              <a:spcBef>
                <a:spcPts val="0"/>
              </a:spcBef>
              <a:spcAft>
                <a:spcPts val="0"/>
              </a:spcAft>
              <a:buClr>
                <a:schemeClr val="lt2"/>
              </a:buClr>
              <a:buSzPts val="1100"/>
              <a:buChar char="●"/>
              <a:defRPr>
                <a:solidFill>
                  <a:schemeClr val="lt2"/>
                </a:solidFill>
              </a:defRPr>
            </a:lvl4pPr>
            <a:lvl5pPr marL="2286000" lvl="4" indent="-298450">
              <a:spcBef>
                <a:spcPts val="0"/>
              </a:spcBef>
              <a:spcAft>
                <a:spcPts val="0"/>
              </a:spcAft>
              <a:buClr>
                <a:schemeClr val="lt2"/>
              </a:buClr>
              <a:buSzPts val="1100"/>
              <a:buChar char="○"/>
              <a:defRPr>
                <a:solidFill>
                  <a:schemeClr val="lt2"/>
                </a:solidFill>
              </a:defRPr>
            </a:lvl5pPr>
            <a:lvl6pPr marL="2743200" lvl="5" indent="-298450">
              <a:spcBef>
                <a:spcPts val="0"/>
              </a:spcBef>
              <a:spcAft>
                <a:spcPts val="0"/>
              </a:spcAft>
              <a:buClr>
                <a:schemeClr val="lt2"/>
              </a:buClr>
              <a:buSzPts val="1100"/>
              <a:buChar char="■"/>
              <a:defRPr>
                <a:solidFill>
                  <a:schemeClr val="lt2"/>
                </a:solidFill>
              </a:defRPr>
            </a:lvl6pPr>
            <a:lvl7pPr marL="3200400" lvl="6" indent="-298450">
              <a:spcBef>
                <a:spcPts val="0"/>
              </a:spcBef>
              <a:spcAft>
                <a:spcPts val="0"/>
              </a:spcAft>
              <a:buClr>
                <a:schemeClr val="lt2"/>
              </a:buClr>
              <a:buSzPts val="1100"/>
              <a:buChar char="●"/>
              <a:defRPr>
                <a:solidFill>
                  <a:schemeClr val="lt2"/>
                </a:solidFill>
              </a:defRPr>
            </a:lvl7pPr>
            <a:lvl8pPr marL="3657600" lvl="7" indent="-298450">
              <a:spcBef>
                <a:spcPts val="0"/>
              </a:spcBef>
              <a:spcAft>
                <a:spcPts val="0"/>
              </a:spcAft>
              <a:buClr>
                <a:schemeClr val="lt2"/>
              </a:buClr>
              <a:buSzPts val="1100"/>
              <a:buChar char="○"/>
              <a:defRPr>
                <a:solidFill>
                  <a:schemeClr val="lt2"/>
                </a:solidFill>
              </a:defRPr>
            </a:lvl8pPr>
            <a:lvl9pPr marL="4114800" lvl="8" indent="-298450">
              <a:spcBef>
                <a:spcPts val="0"/>
              </a:spcBef>
              <a:spcAft>
                <a:spcPts val="0"/>
              </a:spcAft>
              <a:buClr>
                <a:schemeClr val="lt2"/>
              </a:buClr>
              <a:buSzPts val="1100"/>
              <a:buChar char="■"/>
              <a:defRPr>
                <a:solidFill>
                  <a:schemeClr val="lt2"/>
                </a:solidFill>
              </a:defRPr>
            </a:lvl9pPr>
          </a:lstStyle>
          <a:p>
            <a:endParaRPr/>
          </a:p>
        </p:txBody>
      </p:sp>
      <p:grpSp>
        <p:nvGrpSpPr>
          <p:cNvPr id="433" name="Google Shape;433;p45"/>
          <p:cNvGrpSpPr/>
          <p:nvPr/>
        </p:nvGrpSpPr>
        <p:grpSpPr>
          <a:xfrm>
            <a:off x="7916362" y="-514862"/>
            <a:ext cx="1814400" cy="1390613"/>
            <a:chOff x="2982412" y="1568263"/>
            <a:chExt cx="1814400" cy="1390613"/>
          </a:xfrm>
        </p:grpSpPr>
        <p:sp>
          <p:nvSpPr>
            <p:cNvPr id="434" name="Google Shape;434;p45"/>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35" name="Google Shape;435;p45"/>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36" name="Google Shape;436;p45"/>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37" name="Google Shape;437;p45"/>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38" name="Google Shape;438;p45"/>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
        <p:nvSpPr>
          <p:cNvPr id="439" name="Google Shape;439;p45"/>
          <p:cNvSpPr txBox="1"/>
          <p:nvPr/>
        </p:nvSpPr>
        <p:spPr>
          <a:xfrm>
            <a:off x="414300" y="3071625"/>
            <a:ext cx="3440400" cy="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4"/>
                </a:solidFill>
                <a:latin typeface="Work Sans Medium"/>
                <a:ea typeface="Work Sans Medium"/>
                <a:cs typeface="Work Sans Medium"/>
                <a:sym typeface="Work Sans Medium"/>
              </a:rPr>
              <a:t>Number</a:t>
            </a:r>
            <a:endParaRPr>
              <a:solidFill>
                <a:schemeClr val="accent4"/>
              </a:solidFill>
              <a:latin typeface="Work Sans Medium"/>
              <a:ea typeface="Work Sans Medium"/>
              <a:cs typeface="Work Sans Medium"/>
              <a:sym typeface="Work Sans Medium"/>
            </a:endParaRPr>
          </a:p>
        </p:txBody>
      </p:sp>
      <p:sp>
        <p:nvSpPr>
          <p:cNvPr id="440" name="Google Shape;440;p45"/>
          <p:cNvSpPr txBox="1"/>
          <p:nvPr/>
        </p:nvSpPr>
        <p:spPr>
          <a:xfrm>
            <a:off x="5289300" y="3071625"/>
            <a:ext cx="3440400" cy="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4"/>
                </a:solidFill>
                <a:latin typeface="Work Sans Medium"/>
                <a:ea typeface="Work Sans Medium"/>
                <a:cs typeface="Work Sans Medium"/>
                <a:sym typeface="Work Sans Medium"/>
              </a:rPr>
              <a:t>Email</a:t>
            </a:r>
            <a:endParaRPr>
              <a:solidFill>
                <a:schemeClr val="accent4"/>
              </a:solidFill>
              <a:latin typeface="Work Sans Medium"/>
              <a:ea typeface="Work Sans Medium"/>
              <a:cs typeface="Work Sans Medium"/>
              <a:sym typeface="Work Sans Medium"/>
            </a:endParaRPr>
          </a:p>
        </p:txBody>
      </p:sp>
      <p:sp>
        <p:nvSpPr>
          <p:cNvPr id="441" name="Google Shape;441;p45"/>
          <p:cNvSpPr txBox="1"/>
          <p:nvPr/>
        </p:nvSpPr>
        <p:spPr>
          <a:xfrm>
            <a:off x="414300" y="4001904"/>
            <a:ext cx="3440400" cy="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4"/>
                </a:solidFill>
                <a:latin typeface="Work Sans Medium"/>
                <a:ea typeface="Work Sans Medium"/>
                <a:cs typeface="Work Sans Medium"/>
                <a:sym typeface="Work Sans Medium"/>
              </a:rPr>
              <a:t>Site </a:t>
            </a:r>
            <a:endParaRPr>
              <a:solidFill>
                <a:schemeClr val="accent4"/>
              </a:solidFill>
              <a:latin typeface="Work Sans Medium"/>
              <a:ea typeface="Work Sans Medium"/>
              <a:cs typeface="Work Sans Medium"/>
              <a:sym typeface="Work Sans Medium"/>
            </a:endParaRPr>
          </a:p>
        </p:txBody>
      </p:sp>
      <p:sp>
        <p:nvSpPr>
          <p:cNvPr id="442" name="Google Shape;442;p45"/>
          <p:cNvSpPr txBox="1"/>
          <p:nvPr/>
        </p:nvSpPr>
        <p:spPr>
          <a:xfrm>
            <a:off x="5289300" y="4001904"/>
            <a:ext cx="3440400" cy="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4"/>
                </a:solidFill>
                <a:latin typeface="Work Sans Medium"/>
                <a:ea typeface="Work Sans Medium"/>
                <a:cs typeface="Work Sans Medium"/>
                <a:sym typeface="Work Sans Medium"/>
              </a:rPr>
              <a:t>Address</a:t>
            </a:r>
            <a:endParaRPr>
              <a:solidFill>
                <a:schemeClr val="accent4"/>
              </a:solidFill>
              <a:latin typeface="Work Sans Medium"/>
              <a:ea typeface="Work Sans Medium"/>
              <a:cs typeface="Work Sans Medium"/>
              <a:sym typeface="Work Sans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ide with 3 items on timeline v2">
  <p:cSld name="CUSTOM_6">
    <p:bg>
      <p:bgPr>
        <a:solidFill>
          <a:schemeClr val="dk1"/>
        </a:solidFill>
        <a:effectLst/>
      </p:bgPr>
    </p:bg>
    <p:spTree>
      <p:nvGrpSpPr>
        <p:cNvPr id="1" name="Shape 443"/>
        <p:cNvGrpSpPr/>
        <p:nvPr/>
      </p:nvGrpSpPr>
      <p:grpSpPr>
        <a:xfrm>
          <a:off x="0" y="0"/>
          <a:ext cx="0" cy="0"/>
          <a:chOff x="0" y="0"/>
          <a:chExt cx="0" cy="0"/>
        </a:xfrm>
      </p:grpSpPr>
      <p:sp>
        <p:nvSpPr>
          <p:cNvPr id="444" name="Google Shape;44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000"/>
              <a:buNone/>
              <a:defRPr>
                <a:solidFill>
                  <a:schemeClr val="lt1"/>
                </a:solidFill>
              </a:defRPr>
            </a:lvl1pPr>
            <a:lvl2pPr lvl="1" algn="ctr">
              <a:spcBef>
                <a:spcPts val="0"/>
              </a:spcBef>
              <a:spcAft>
                <a:spcPts val="0"/>
              </a:spcAft>
              <a:buClr>
                <a:schemeClr val="lt1"/>
              </a:buClr>
              <a:buSzPts val="2000"/>
              <a:buNone/>
              <a:defRPr>
                <a:solidFill>
                  <a:schemeClr val="lt1"/>
                </a:solidFill>
              </a:defRPr>
            </a:lvl2pPr>
            <a:lvl3pPr lvl="2" algn="ctr">
              <a:spcBef>
                <a:spcPts val="0"/>
              </a:spcBef>
              <a:spcAft>
                <a:spcPts val="0"/>
              </a:spcAft>
              <a:buClr>
                <a:schemeClr val="lt1"/>
              </a:buClr>
              <a:buSzPts val="2000"/>
              <a:buNone/>
              <a:defRPr>
                <a:solidFill>
                  <a:schemeClr val="lt1"/>
                </a:solidFill>
              </a:defRPr>
            </a:lvl3pPr>
            <a:lvl4pPr lvl="3" algn="ctr">
              <a:spcBef>
                <a:spcPts val="0"/>
              </a:spcBef>
              <a:spcAft>
                <a:spcPts val="0"/>
              </a:spcAft>
              <a:buClr>
                <a:schemeClr val="lt1"/>
              </a:buClr>
              <a:buSzPts val="2000"/>
              <a:buNone/>
              <a:defRPr>
                <a:solidFill>
                  <a:schemeClr val="lt1"/>
                </a:solidFill>
              </a:defRPr>
            </a:lvl4pPr>
            <a:lvl5pPr lvl="4" algn="ctr">
              <a:spcBef>
                <a:spcPts val="0"/>
              </a:spcBef>
              <a:spcAft>
                <a:spcPts val="0"/>
              </a:spcAft>
              <a:buClr>
                <a:schemeClr val="lt1"/>
              </a:buClr>
              <a:buSzPts val="2000"/>
              <a:buNone/>
              <a:defRPr>
                <a:solidFill>
                  <a:schemeClr val="lt1"/>
                </a:solidFill>
              </a:defRPr>
            </a:lvl5pPr>
            <a:lvl6pPr lvl="5" algn="ctr">
              <a:spcBef>
                <a:spcPts val="0"/>
              </a:spcBef>
              <a:spcAft>
                <a:spcPts val="0"/>
              </a:spcAft>
              <a:buClr>
                <a:schemeClr val="lt1"/>
              </a:buClr>
              <a:buSzPts val="2000"/>
              <a:buNone/>
              <a:defRPr>
                <a:solidFill>
                  <a:schemeClr val="lt1"/>
                </a:solidFill>
              </a:defRPr>
            </a:lvl6pPr>
            <a:lvl7pPr lvl="6" algn="ctr">
              <a:spcBef>
                <a:spcPts val="0"/>
              </a:spcBef>
              <a:spcAft>
                <a:spcPts val="0"/>
              </a:spcAft>
              <a:buClr>
                <a:schemeClr val="lt1"/>
              </a:buClr>
              <a:buSzPts val="2000"/>
              <a:buNone/>
              <a:defRPr>
                <a:solidFill>
                  <a:schemeClr val="lt1"/>
                </a:solidFill>
              </a:defRPr>
            </a:lvl7pPr>
            <a:lvl8pPr lvl="7" algn="ctr">
              <a:spcBef>
                <a:spcPts val="0"/>
              </a:spcBef>
              <a:spcAft>
                <a:spcPts val="0"/>
              </a:spcAft>
              <a:buClr>
                <a:schemeClr val="lt1"/>
              </a:buClr>
              <a:buSzPts val="2000"/>
              <a:buNone/>
              <a:defRPr>
                <a:solidFill>
                  <a:schemeClr val="lt1"/>
                </a:solidFill>
              </a:defRPr>
            </a:lvl8pPr>
            <a:lvl9pPr lvl="8" algn="ctr">
              <a:spcBef>
                <a:spcPts val="0"/>
              </a:spcBef>
              <a:spcAft>
                <a:spcPts val="0"/>
              </a:spcAft>
              <a:buClr>
                <a:schemeClr val="lt1"/>
              </a:buClr>
              <a:buSzPts val="2000"/>
              <a:buNone/>
              <a:defRPr>
                <a:solidFill>
                  <a:schemeClr val="lt1"/>
                </a:solidFill>
              </a:defRPr>
            </a:lvl9pPr>
          </a:lstStyle>
          <a:p>
            <a:endParaRPr/>
          </a:p>
        </p:txBody>
      </p:sp>
      <p:sp>
        <p:nvSpPr>
          <p:cNvPr id="445" name="Google Shape;445;p46"/>
          <p:cNvSpPr/>
          <p:nvPr/>
        </p:nvSpPr>
        <p:spPr>
          <a:xfrm>
            <a:off x="533400" y="2488725"/>
            <a:ext cx="8077200" cy="47700"/>
          </a:xfrm>
          <a:prstGeom prst="rect">
            <a:avLst/>
          </a:prstGeom>
          <a:solidFill>
            <a:srgbClr val="444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46" name="Google Shape;446;p46"/>
          <p:cNvSpPr txBox="1">
            <a:spLocks noGrp="1"/>
          </p:cNvSpPr>
          <p:nvPr>
            <p:ph type="body" idx="1"/>
          </p:nvPr>
        </p:nvSpPr>
        <p:spPr>
          <a:xfrm>
            <a:off x="533400" y="2726850"/>
            <a:ext cx="1647900" cy="846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447" name="Google Shape;447;p46"/>
          <p:cNvSpPr txBox="1">
            <a:spLocks noGrp="1"/>
          </p:cNvSpPr>
          <p:nvPr>
            <p:ph type="subTitle" idx="2"/>
          </p:nvPr>
        </p:nvSpPr>
        <p:spPr>
          <a:xfrm>
            <a:off x="533400" y="1952700"/>
            <a:ext cx="1647900" cy="266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a:spcBef>
                <a:spcPts val="0"/>
              </a:spcBef>
              <a:spcAft>
                <a:spcPts val="0"/>
              </a:spcAft>
              <a:buClr>
                <a:schemeClr val="lt1"/>
              </a:buClr>
              <a:buSzPts val="1400"/>
              <a:buNone/>
              <a:defRPr sz="1400">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a:endParaRPr/>
          </a:p>
        </p:txBody>
      </p:sp>
      <p:sp>
        <p:nvSpPr>
          <p:cNvPr id="448" name="Google Shape;448;p46"/>
          <p:cNvSpPr txBox="1">
            <a:spLocks noGrp="1"/>
          </p:cNvSpPr>
          <p:nvPr>
            <p:ph type="body" idx="3"/>
          </p:nvPr>
        </p:nvSpPr>
        <p:spPr>
          <a:xfrm>
            <a:off x="6962700" y="2724300"/>
            <a:ext cx="1647900" cy="846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449" name="Google Shape;449;p46"/>
          <p:cNvSpPr txBox="1">
            <a:spLocks noGrp="1"/>
          </p:cNvSpPr>
          <p:nvPr>
            <p:ph type="subTitle" idx="4"/>
          </p:nvPr>
        </p:nvSpPr>
        <p:spPr>
          <a:xfrm>
            <a:off x="6962700" y="1950150"/>
            <a:ext cx="1647900" cy="266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3F00"/>
              </a:buClr>
              <a:buSzPts val="1400"/>
              <a:buFont typeface="Work Sans Medium"/>
              <a:buNone/>
              <a:defRPr sz="1400">
                <a:solidFill>
                  <a:srgbClr val="FF3F00"/>
                </a:solidFill>
                <a:latin typeface="Work Sans Medium"/>
                <a:ea typeface="Work Sans Medium"/>
                <a:cs typeface="Work Sans Medium"/>
                <a:sym typeface="Work Sans Medium"/>
              </a:defRPr>
            </a:lvl1pPr>
            <a:lvl2pPr lvl="1">
              <a:spcBef>
                <a:spcPts val="0"/>
              </a:spcBef>
              <a:spcAft>
                <a:spcPts val="0"/>
              </a:spcAft>
              <a:buClr>
                <a:schemeClr val="lt1"/>
              </a:buClr>
              <a:buSzPts val="1400"/>
              <a:buNone/>
              <a:defRPr sz="1400">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a:endParaRPr/>
          </a:p>
        </p:txBody>
      </p:sp>
      <p:sp>
        <p:nvSpPr>
          <p:cNvPr id="450" name="Google Shape;450;p46"/>
          <p:cNvSpPr txBox="1">
            <a:spLocks noGrp="1"/>
          </p:cNvSpPr>
          <p:nvPr>
            <p:ph type="body" idx="5"/>
          </p:nvPr>
        </p:nvSpPr>
        <p:spPr>
          <a:xfrm>
            <a:off x="3748050" y="2724300"/>
            <a:ext cx="1647900" cy="8460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Clr>
                <a:schemeClr val="lt1"/>
              </a:buClr>
              <a:buSzPts val="11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451" name="Google Shape;451;p46"/>
          <p:cNvSpPr txBox="1">
            <a:spLocks noGrp="1"/>
          </p:cNvSpPr>
          <p:nvPr>
            <p:ph type="subTitle" idx="6"/>
          </p:nvPr>
        </p:nvSpPr>
        <p:spPr>
          <a:xfrm>
            <a:off x="3748050" y="1950150"/>
            <a:ext cx="1647900" cy="266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4A86E8"/>
              </a:buClr>
              <a:buSzPts val="1400"/>
              <a:buFont typeface="Work Sans Medium"/>
              <a:buNone/>
              <a:defRPr sz="1400">
                <a:solidFill>
                  <a:srgbClr val="4A86E8"/>
                </a:solidFill>
                <a:latin typeface="Work Sans Medium"/>
                <a:ea typeface="Work Sans Medium"/>
                <a:cs typeface="Work Sans Medium"/>
                <a:sym typeface="Work Sans Medium"/>
              </a:defRPr>
            </a:lvl1pPr>
            <a:lvl2pPr lvl="1">
              <a:spcBef>
                <a:spcPts val="0"/>
              </a:spcBef>
              <a:spcAft>
                <a:spcPts val="0"/>
              </a:spcAft>
              <a:buClr>
                <a:schemeClr val="lt1"/>
              </a:buClr>
              <a:buSzPts val="1400"/>
              <a:buNone/>
              <a:defRPr sz="1400">
                <a:solidFill>
                  <a:schemeClr val="lt1"/>
                </a:solidFill>
              </a:defRPr>
            </a:lvl2pPr>
            <a:lvl3pPr lvl="2">
              <a:spcBef>
                <a:spcPts val="0"/>
              </a:spcBef>
              <a:spcAft>
                <a:spcPts val="0"/>
              </a:spcAft>
              <a:buClr>
                <a:schemeClr val="lt1"/>
              </a:buClr>
              <a:buSzPts val="1400"/>
              <a:buNone/>
              <a:defRPr sz="1400">
                <a:solidFill>
                  <a:schemeClr val="lt1"/>
                </a:solidFill>
              </a:defRPr>
            </a:lvl3pPr>
            <a:lvl4pPr lvl="3">
              <a:spcBef>
                <a:spcPts val="0"/>
              </a:spcBef>
              <a:spcAft>
                <a:spcPts val="0"/>
              </a:spcAft>
              <a:buClr>
                <a:schemeClr val="lt1"/>
              </a:buClr>
              <a:buSzPts val="1400"/>
              <a:buNone/>
              <a:defRPr sz="1400">
                <a:solidFill>
                  <a:schemeClr val="lt1"/>
                </a:solidFill>
              </a:defRPr>
            </a:lvl4pPr>
            <a:lvl5pPr lvl="4">
              <a:spcBef>
                <a:spcPts val="0"/>
              </a:spcBef>
              <a:spcAft>
                <a:spcPts val="0"/>
              </a:spcAft>
              <a:buClr>
                <a:schemeClr val="lt1"/>
              </a:buClr>
              <a:buSzPts val="1400"/>
              <a:buNone/>
              <a:defRPr sz="1400">
                <a:solidFill>
                  <a:schemeClr val="lt1"/>
                </a:solidFill>
              </a:defRPr>
            </a:lvl5pPr>
            <a:lvl6pPr lvl="5">
              <a:spcBef>
                <a:spcPts val="0"/>
              </a:spcBef>
              <a:spcAft>
                <a:spcPts val="0"/>
              </a:spcAft>
              <a:buClr>
                <a:schemeClr val="lt1"/>
              </a:buClr>
              <a:buSzPts val="1400"/>
              <a:buNone/>
              <a:defRPr sz="1400">
                <a:solidFill>
                  <a:schemeClr val="lt1"/>
                </a:solidFill>
              </a:defRPr>
            </a:lvl6pPr>
            <a:lvl7pPr lvl="6">
              <a:spcBef>
                <a:spcPts val="0"/>
              </a:spcBef>
              <a:spcAft>
                <a:spcPts val="0"/>
              </a:spcAft>
              <a:buClr>
                <a:schemeClr val="lt1"/>
              </a:buClr>
              <a:buSzPts val="1400"/>
              <a:buNone/>
              <a:defRPr sz="1400">
                <a:solidFill>
                  <a:schemeClr val="lt1"/>
                </a:solidFill>
              </a:defRPr>
            </a:lvl7pPr>
            <a:lvl8pPr lvl="7">
              <a:spcBef>
                <a:spcPts val="0"/>
              </a:spcBef>
              <a:spcAft>
                <a:spcPts val="0"/>
              </a:spcAft>
              <a:buClr>
                <a:schemeClr val="lt1"/>
              </a:buClr>
              <a:buSzPts val="1400"/>
              <a:buNone/>
              <a:defRPr sz="1400">
                <a:solidFill>
                  <a:schemeClr val="lt1"/>
                </a:solidFill>
              </a:defRPr>
            </a:lvl8pPr>
            <a:lvl9pPr lvl="8">
              <a:spcBef>
                <a:spcPts val="0"/>
              </a:spcBef>
              <a:spcAft>
                <a:spcPts val="0"/>
              </a:spcAft>
              <a:buClr>
                <a:schemeClr val="lt1"/>
              </a:buClr>
              <a:buSzPts val="1400"/>
              <a:buNone/>
              <a:defRPr sz="1400">
                <a:solidFill>
                  <a:schemeClr val="lt1"/>
                </a:solidFill>
              </a:defRPr>
            </a:lvl9pPr>
          </a:lstStyle>
          <a:p>
            <a:endParaRPr/>
          </a:p>
        </p:txBody>
      </p:sp>
      <p:sp>
        <p:nvSpPr>
          <p:cNvPr id="452" name="Google Shape;452;p46"/>
          <p:cNvSpPr/>
          <p:nvPr/>
        </p:nvSpPr>
        <p:spPr>
          <a:xfrm>
            <a:off x="1281150" y="2436375"/>
            <a:ext cx="152400" cy="1524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53" name="Google Shape;453;p46"/>
          <p:cNvSpPr/>
          <p:nvPr/>
        </p:nvSpPr>
        <p:spPr>
          <a:xfrm>
            <a:off x="4458750" y="2436375"/>
            <a:ext cx="152400" cy="1524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54" name="Google Shape;454;p46"/>
          <p:cNvSpPr/>
          <p:nvPr/>
        </p:nvSpPr>
        <p:spPr>
          <a:xfrm>
            <a:off x="7710450" y="2436375"/>
            <a:ext cx="152400" cy="1524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with 3 items on timeline">
  <p:cSld name="CUSTOM_6_1">
    <p:bg>
      <p:bgPr>
        <a:solidFill>
          <a:schemeClr val="dk1"/>
        </a:solidFill>
        <a:effectLst/>
      </p:bgPr>
    </p:bg>
    <p:spTree>
      <p:nvGrpSpPr>
        <p:cNvPr id="1" name="Shape 455"/>
        <p:cNvGrpSpPr/>
        <p:nvPr/>
      </p:nvGrpSpPr>
      <p:grpSpPr>
        <a:xfrm>
          <a:off x="0" y="0"/>
          <a:ext cx="0" cy="0"/>
          <a:chOff x="0" y="0"/>
          <a:chExt cx="0" cy="0"/>
        </a:xfrm>
      </p:grpSpPr>
      <p:sp>
        <p:nvSpPr>
          <p:cNvPr id="456" name="Google Shape;456;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457" name="Google Shape;457;p47"/>
          <p:cNvSpPr/>
          <p:nvPr/>
        </p:nvSpPr>
        <p:spPr>
          <a:xfrm rot="5400000">
            <a:off x="629000" y="2946425"/>
            <a:ext cx="3340500" cy="47700"/>
          </a:xfrm>
          <a:prstGeom prst="rect">
            <a:avLst/>
          </a:prstGeom>
          <a:solidFill>
            <a:srgbClr val="444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58" name="Google Shape;458;p47"/>
          <p:cNvSpPr txBox="1">
            <a:spLocks noGrp="1"/>
          </p:cNvSpPr>
          <p:nvPr>
            <p:ph type="body" idx="1"/>
          </p:nvPr>
        </p:nvSpPr>
        <p:spPr>
          <a:xfrm>
            <a:off x="2532325" y="1300025"/>
            <a:ext cx="6027000" cy="8460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59" name="Google Shape;459;p47"/>
          <p:cNvSpPr txBox="1">
            <a:spLocks noGrp="1"/>
          </p:cNvSpPr>
          <p:nvPr>
            <p:ph type="subTitle" idx="2"/>
          </p:nvPr>
        </p:nvSpPr>
        <p:spPr>
          <a:xfrm>
            <a:off x="533400" y="1589675"/>
            <a:ext cx="1532700" cy="266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4"/>
              </a:buClr>
              <a:buSzPts val="1200"/>
              <a:buFont typeface="Work Sans Medium"/>
              <a:buNone/>
              <a:defRPr sz="1200">
                <a:solidFill>
                  <a:schemeClr val="accent4"/>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460" name="Google Shape;460;p47"/>
          <p:cNvSpPr/>
          <p:nvPr/>
        </p:nvSpPr>
        <p:spPr>
          <a:xfrm>
            <a:off x="2223050" y="1646825"/>
            <a:ext cx="152400" cy="1524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61" name="Google Shape;461;p47"/>
          <p:cNvSpPr txBox="1">
            <a:spLocks noGrp="1"/>
          </p:cNvSpPr>
          <p:nvPr>
            <p:ph type="body" idx="3"/>
          </p:nvPr>
        </p:nvSpPr>
        <p:spPr>
          <a:xfrm>
            <a:off x="2532325" y="3794525"/>
            <a:ext cx="6027000" cy="8460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62" name="Google Shape;462;p47"/>
          <p:cNvSpPr txBox="1">
            <a:spLocks noGrp="1"/>
          </p:cNvSpPr>
          <p:nvPr>
            <p:ph type="subTitle" idx="4"/>
          </p:nvPr>
        </p:nvSpPr>
        <p:spPr>
          <a:xfrm>
            <a:off x="533400" y="4084175"/>
            <a:ext cx="1532700" cy="266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3"/>
              </a:buClr>
              <a:buSzPts val="1200"/>
              <a:buFont typeface="Work Sans Medium"/>
              <a:buNone/>
              <a:defRPr sz="1200">
                <a:solidFill>
                  <a:schemeClr val="accent3"/>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463" name="Google Shape;463;p47"/>
          <p:cNvSpPr/>
          <p:nvPr/>
        </p:nvSpPr>
        <p:spPr>
          <a:xfrm>
            <a:off x="2223050" y="4141325"/>
            <a:ext cx="152400" cy="1524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64" name="Google Shape;464;p47"/>
          <p:cNvSpPr txBox="1">
            <a:spLocks noGrp="1"/>
          </p:cNvSpPr>
          <p:nvPr>
            <p:ph type="body" idx="5"/>
          </p:nvPr>
        </p:nvSpPr>
        <p:spPr>
          <a:xfrm>
            <a:off x="2532325" y="2547275"/>
            <a:ext cx="6027000" cy="8460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1"/>
              </a:buClr>
              <a:buSzPts val="1000"/>
              <a:buChar char="●"/>
              <a:defRPr sz="1000">
                <a:solidFill>
                  <a:schemeClr val="lt1"/>
                </a:solidFill>
              </a:defRPr>
            </a:lvl1pPr>
            <a:lvl2pPr marL="914400" lvl="1" indent="-292100">
              <a:spcBef>
                <a:spcPts val="0"/>
              </a:spcBef>
              <a:spcAft>
                <a:spcPts val="0"/>
              </a:spcAft>
              <a:buClr>
                <a:schemeClr val="lt1"/>
              </a:buClr>
              <a:buSzPts val="1000"/>
              <a:buChar char="○"/>
              <a:defRPr sz="1000">
                <a:solidFill>
                  <a:schemeClr val="lt1"/>
                </a:solidFill>
              </a:defRPr>
            </a:lvl2pPr>
            <a:lvl3pPr marL="1371600" lvl="2" indent="-292100">
              <a:spcBef>
                <a:spcPts val="0"/>
              </a:spcBef>
              <a:spcAft>
                <a:spcPts val="0"/>
              </a:spcAft>
              <a:buClr>
                <a:schemeClr val="lt1"/>
              </a:buClr>
              <a:buSzPts val="1000"/>
              <a:buChar char="■"/>
              <a:defRPr sz="1000">
                <a:solidFill>
                  <a:schemeClr val="lt1"/>
                </a:solidFill>
              </a:defRPr>
            </a:lvl3pPr>
            <a:lvl4pPr marL="1828800" lvl="3" indent="-292100">
              <a:spcBef>
                <a:spcPts val="0"/>
              </a:spcBef>
              <a:spcAft>
                <a:spcPts val="0"/>
              </a:spcAft>
              <a:buClr>
                <a:schemeClr val="lt1"/>
              </a:buClr>
              <a:buSzPts val="1000"/>
              <a:buChar char="●"/>
              <a:defRPr sz="1000">
                <a:solidFill>
                  <a:schemeClr val="lt1"/>
                </a:solidFill>
              </a:defRPr>
            </a:lvl4pPr>
            <a:lvl5pPr marL="2286000" lvl="4" indent="-292100">
              <a:spcBef>
                <a:spcPts val="0"/>
              </a:spcBef>
              <a:spcAft>
                <a:spcPts val="0"/>
              </a:spcAft>
              <a:buClr>
                <a:schemeClr val="lt1"/>
              </a:buClr>
              <a:buSzPts val="1000"/>
              <a:buChar char="○"/>
              <a:defRPr sz="1000">
                <a:solidFill>
                  <a:schemeClr val="lt1"/>
                </a:solidFill>
              </a:defRPr>
            </a:lvl5pPr>
            <a:lvl6pPr marL="2743200" lvl="5" indent="-292100">
              <a:spcBef>
                <a:spcPts val="0"/>
              </a:spcBef>
              <a:spcAft>
                <a:spcPts val="0"/>
              </a:spcAft>
              <a:buClr>
                <a:schemeClr val="lt1"/>
              </a:buClr>
              <a:buSzPts val="1000"/>
              <a:buChar char="■"/>
              <a:defRPr sz="1000">
                <a:solidFill>
                  <a:schemeClr val="lt1"/>
                </a:solidFill>
              </a:defRPr>
            </a:lvl6pPr>
            <a:lvl7pPr marL="3200400" lvl="6" indent="-292100">
              <a:spcBef>
                <a:spcPts val="0"/>
              </a:spcBef>
              <a:spcAft>
                <a:spcPts val="0"/>
              </a:spcAft>
              <a:buClr>
                <a:schemeClr val="lt1"/>
              </a:buClr>
              <a:buSzPts val="1000"/>
              <a:buChar char="●"/>
              <a:defRPr sz="1000">
                <a:solidFill>
                  <a:schemeClr val="lt1"/>
                </a:solidFill>
              </a:defRPr>
            </a:lvl7pPr>
            <a:lvl8pPr marL="3657600" lvl="7" indent="-292100">
              <a:spcBef>
                <a:spcPts val="0"/>
              </a:spcBef>
              <a:spcAft>
                <a:spcPts val="0"/>
              </a:spcAft>
              <a:buClr>
                <a:schemeClr val="lt1"/>
              </a:buClr>
              <a:buSzPts val="1000"/>
              <a:buChar char="○"/>
              <a:defRPr sz="1000">
                <a:solidFill>
                  <a:schemeClr val="lt1"/>
                </a:solidFill>
              </a:defRPr>
            </a:lvl8pPr>
            <a:lvl9pPr marL="4114800" lvl="8" indent="-292100">
              <a:spcBef>
                <a:spcPts val="0"/>
              </a:spcBef>
              <a:spcAft>
                <a:spcPts val="0"/>
              </a:spcAft>
              <a:buClr>
                <a:schemeClr val="lt1"/>
              </a:buClr>
              <a:buSzPts val="1000"/>
              <a:buChar char="■"/>
              <a:defRPr sz="1000">
                <a:solidFill>
                  <a:schemeClr val="lt1"/>
                </a:solidFill>
              </a:defRPr>
            </a:lvl9pPr>
          </a:lstStyle>
          <a:p>
            <a:endParaRPr/>
          </a:p>
        </p:txBody>
      </p:sp>
      <p:sp>
        <p:nvSpPr>
          <p:cNvPr id="465" name="Google Shape;465;p47"/>
          <p:cNvSpPr txBox="1">
            <a:spLocks noGrp="1"/>
          </p:cNvSpPr>
          <p:nvPr>
            <p:ph type="subTitle" idx="6"/>
          </p:nvPr>
        </p:nvSpPr>
        <p:spPr>
          <a:xfrm>
            <a:off x="533400" y="2836925"/>
            <a:ext cx="1532700" cy="2667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4A86E8"/>
              </a:buClr>
              <a:buSzPts val="1200"/>
              <a:buFont typeface="Work Sans Medium"/>
              <a:buNone/>
              <a:defRPr sz="1200">
                <a:solidFill>
                  <a:srgbClr val="4A86E8"/>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466" name="Google Shape;466;p47"/>
          <p:cNvSpPr/>
          <p:nvPr/>
        </p:nvSpPr>
        <p:spPr>
          <a:xfrm>
            <a:off x="2223050" y="2894075"/>
            <a:ext cx="152400" cy="1524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467" name="Google Shape;467;p47"/>
          <p:cNvGrpSpPr/>
          <p:nvPr/>
        </p:nvGrpSpPr>
        <p:grpSpPr>
          <a:xfrm>
            <a:off x="7952475" y="-852225"/>
            <a:ext cx="2255100" cy="2255100"/>
            <a:chOff x="5814125" y="1393900"/>
            <a:chExt cx="2255100" cy="2255100"/>
          </a:xfrm>
        </p:grpSpPr>
        <p:sp>
          <p:nvSpPr>
            <p:cNvPr id="468" name="Google Shape;468;p47"/>
            <p:cNvSpPr/>
            <p:nvPr/>
          </p:nvSpPr>
          <p:spPr>
            <a:xfrm>
              <a:off x="6844025" y="139390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69" name="Google Shape;469;p47"/>
            <p:cNvSpPr/>
            <p:nvPr/>
          </p:nvSpPr>
          <p:spPr>
            <a:xfrm rot="-5400000">
              <a:off x="6844025" y="140225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70" name="Google Shape;470;p47"/>
            <p:cNvSpPr/>
            <p:nvPr/>
          </p:nvSpPr>
          <p:spPr>
            <a:xfrm rot="-2700000">
              <a:off x="6843997" y="1402319"/>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71" name="Google Shape;471;p47"/>
            <p:cNvSpPr/>
            <p:nvPr/>
          </p:nvSpPr>
          <p:spPr>
            <a:xfrm rot="-8100000">
              <a:off x="6849999" y="1408320"/>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with 4 items on timeline 1">
  <p:cSld name="CUSTOM_6_1_1">
    <p:bg>
      <p:bgPr>
        <a:solidFill>
          <a:schemeClr val="dk1"/>
        </a:solidFill>
        <a:effectLst/>
      </p:bgPr>
    </p:bg>
    <p:spTree>
      <p:nvGrpSpPr>
        <p:cNvPr id="1" name="Shape 472"/>
        <p:cNvGrpSpPr/>
        <p:nvPr/>
      </p:nvGrpSpPr>
      <p:grpSpPr>
        <a:xfrm>
          <a:off x="0" y="0"/>
          <a:ext cx="0" cy="0"/>
          <a:chOff x="0" y="0"/>
          <a:chExt cx="0" cy="0"/>
        </a:xfrm>
      </p:grpSpPr>
      <p:sp>
        <p:nvSpPr>
          <p:cNvPr id="473" name="Google Shape;473;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474" name="Google Shape;474;p48"/>
          <p:cNvSpPr/>
          <p:nvPr/>
        </p:nvSpPr>
        <p:spPr>
          <a:xfrm rot="5400000">
            <a:off x="629000" y="2946425"/>
            <a:ext cx="3340500" cy="47700"/>
          </a:xfrm>
          <a:prstGeom prst="rect">
            <a:avLst/>
          </a:prstGeom>
          <a:solidFill>
            <a:srgbClr val="444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75" name="Google Shape;475;p48"/>
          <p:cNvSpPr txBox="1">
            <a:spLocks noGrp="1"/>
          </p:cNvSpPr>
          <p:nvPr>
            <p:ph type="body" idx="1"/>
          </p:nvPr>
        </p:nvSpPr>
        <p:spPr>
          <a:xfrm>
            <a:off x="2532325" y="1300025"/>
            <a:ext cx="6027000" cy="4992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476" name="Google Shape;476;p48"/>
          <p:cNvSpPr txBox="1">
            <a:spLocks noGrp="1"/>
          </p:cNvSpPr>
          <p:nvPr>
            <p:ph type="subTitle" idx="2"/>
          </p:nvPr>
        </p:nvSpPr>
        <p:spPr>
          <a:xfrm>
            <a:off x="533400" y="1416275"/>
            <a:ext cx="1532700" cy="266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4"/>
              </a:buClr>
              <a:buSzPts val="1200"/>
              <a:buFont typeface="Work Sans Medium"/>
              <a:buNone/>
              <a:defRPr sz="1200">
                <a:solidFill>
                  <a:schemeClr val="accent4"/>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477" name="Google Shape;477;p48"/>
          <p:cNvSpPr/>
          <p:nvPr/>
        </p:nvSpPr>
        <p:spPr>
          <a:xfrm>
            <a:off x="2223050" y="1473425"/>
            <a:ext cx="152400" cy="1524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478" name="Google Shape;478;p48"/>
          <p:cNvGrpSpPr/>
          <p:nvPr/>
        </p:nvGrpSpPr>
        <p:grpSpPr>
          <a:xfrm>
            <a:off x="7952475" y="-852225"/>
            <a:ext cx="2255100" cy="2255100"/>
            <a:chOff x="5814125" y="1393900"/>
            <a:chExt cx="2255100" cy="2255100"/>
          </a:xfrm>
        </p:grpSpPr>
        <p:sp>
          <p:nvSpPr>
            <p:cNvPr id="479" name="Google Shape;479;p48"/>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80" name="Google Shape;480;p48"/>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81" name="Google Shape;481;p48"/>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82" name="Google Shape;482;p48"/>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483" name="Google Shape;483;p48"/>
          <p:cNvSpPr txBox="1">
            <a:spLocks noGrp="1"/>
          </p:cNvSpPr>
          <p:nvPr>
            <p:ph type="body" idx="3"/>
          </p:nvPr>
        </p:nvSpPr>
        <p:spPr>
          <a:xfrm>
            <a:off x="2528013" y="4141325"/>
            <a:ext cx="6027000" cy="4992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484" name="Google Shape;484;p48"/>
          <p:cNvSpPr txBox="1">
            <a:spLocks noGrp="1"/>
          </p:cNvSpPr>
          <p:nvPr>
            <p:ph type="subTitle" idx="4"/>
          </p:nvPr>
        </p:nvSpPr>
        <p:spPr>
          <a:xfrm>
            <a:off x="529088" y="4257575"/>
            <a:ext cx="1532700" cy="266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1200"/>
              <a:buFont typeface="Work Sans Medium"/>
              <a:buNone/>
              <a:defRPr sz="1200">
                <a:solidFill>
                  <a:schemeClr val="lt1"/>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485" name="Google Shape;485;p48"/>
          <p:cNvSpPr/>
          <p:nvPr/>
        </p:nvSpPr>
        <p:spPr>
          <a:xfrm>
            <a:off x="2218738" y="4314725"/>
            <a:ext cx="152400" cy="1524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86" name="Google Shape;486;p48"/>
          <p:cNvSpPr txBox="1">
            <a:spLocks noGrp="1"/>
          </p:cNvSpPr>
          <p:nvPr>
            <p:ph type="body" idx="5"/>
          </p:nvPr>
        </p:nvSpPr>
        <p:spPr>
          <a:xfrm>
            <a:off x="2532325" y="3153425"/>
            <a:ext cx="6027000" cy="4992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487" name="Google Shape;487;p48"/>
          <p:cNvSpPr txBox="1">
            <a:spLocks noGrp="1"/>
          </p:cNvSpPr>
          <p:nvPr>
            <p:ph type="subTitle" idx="6"/>
          </p:nvPr>
        </p:nvSpPr>
        <p:spPr>
          <a:xfrm>
            <a:off x="533400" y="3269675"/>
            <a:ext cx="1532700" cy="2667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3"/>
              </a:buClr>
              <a:buSzPts val="1200"/>
              <a:buFont typeface="Work Sans Medium"/>
              <a:buNone/>
              <a:defRPr sz="1200">
                <a:solidFill>
                  <a:schemeClr val="accent3"/>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488" name="Google Shape;488;p48"/>
          <p:cNvSpPr/>
          <p:nvPr/>
        </p:nvSpPr>
        <p:spPr>
          <a:xfrm>
            <a:off x="2223050" y="3326825"/>
            <a:ext cx="152400" cy="1524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89" name="Google Shape;489;p48"/>
          <p:cNvSpPr txBox="1">
            <a:spLocks noGrp="1"/>
          </p:cNvSpPr>
          <p:nvPr>
            <p:ph type="body" idx="7"/>
          </p:nvPr>
        </p:nvSpPr>
        <p:spPr>
          <a:xfrm>
            <a:off x="2528017" y="2313425"/>
            <a:ext cx="6027000" cy="499200"/>
          </a:xfrm>
          <a:prstGeom prst="rect">
            <a:avLst/>
          </a:prstGeom>
        </p:spPr>
        <p:txBody>
          <a:bodyPr spcFirstLastPara="1" wrap="square" lIns="91425" tIns="91425" rIns="91425" bIns="91425" anchor="ctr" anchorCtr="0">
            <a:no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490" name="Google Shape;490;p48"/>
          <p:cNvSpPr txBox="1">
            <a:spLocks noGrp="1"/>
          </p:cNvSpPr>
          <p:nvPr>
            <p:ph type="subTitle" idx="8"/>
          </p:nvPr>
        </p:nvSpPr>
        <p:spPr>
          <a:xfrm>
            <a:off x="529092" y="2429675"/>
            <a:ext cx="1532700" cy="2667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155DEF"/>
              </a:buClr>
              <a:buSzPts val="1200"/>
              <a:buFont typeface="Work Sans Medium"/>
              <a:buNone/>
              <a:defRPr sz="1200">
                <a:solidFill>
                  <a:srgbClr val="155DEF"/>
                </a:solidFill>
                <a:latin typeface="Work Sans Medium"/>
                <a:ea typeface="Work Sans Medium"/>
                <a:cs typeface="Work Sans Medium"/>
                <a:sym typeface="Work Sans Medium"/>
              </a:defRPr>
            </a:lvl1pPr>
            <a:lvl2pPr lvl="1">
              <a:spcBef>
                <a:spcPts val="0"/>
              </a:spcBef>
              <a:spcAft>
                <a:spcPts val="0"/>
              </a:spcAft>
              <a:buClr>
                <a:schemeClr val="lt1"/>
              </a:buClr>
              <a:buSzPts val="1200"/>
              <a:buNone/>
              <a:defRPr sz="1200">
                <a:solidFill>
                  <a:schemeClr val="lt1"/>
                </a:solidFill>
              </a:defRPr>
            </a:lvl2pPr>
            <a:lvl3pPr lvl="2">
              <a:spcBef>
                <a:spcPts val="0"/>
              </a:spcBef>
              <a:spcAft>
                <a:spcPts val="0"/>
              </a:spcAft>
              <a:buClr>
                <a:schemeClr val="lt1"/>
              </a:buClr>
              <a:buSzPts val="1200"/>
              <a:buNone/>
              <a:defRPr sz="1200">
                <a:solidFill>
                  <a:schemeClr val="lt1"/>
                </a:solidFill>
              </a:defRPr>
            </a:lvl3pPr>
            <a:lvl4pPr lvl="3">
              <a:spcBef>
                <a:spcPts val="0"/>
              </a:spcBef>
              <a:spcAft>
                <a:spcPts val="0"/>
              </a:spcAft>
              <a:buClr>
                <a:schemeClr val="lt1"/>
              </a:buClr>
              <a:buSzPts val="1200"/>
              <a:buNone/>
              <a:defRPr sz="1200">
                <a:solidFill>
                  <a:schemeClr val="lt1"/>
                </a:solidFill>
              </a:defRPr>
            </a:lvl4pPr>
            <a:lvl5pPr lvl="4">
              <a:spcBef>
                <a:spcPts val="0"/>
              </a:spcBef>
              <a:spcAft>
                <a:spcPts val="0"/>
              </a:spcAft>
              <a:buClr>
                <a:schemeClr val="lt1"/>
              </a:buClr>
              <a:buSzPts val="1200"/>
              <a:buNone/>
              <a:defRPr sz="1200">
                <a:solidFill>
                  <a:schemeClr val="lt1"/>
                </a:solidFill>
              </a:defRPr>
            </a:lvl5pPr>
            <a:lvl6pPr lvl="5">
              <a:spcBef>
                <a:spcPts val="0"/>
              </a:spcBef>
              <a:spcAft>
                <a:spcPts val="0"/>
              </a:spcAft>
              <a:buClr>
                <a:schemeClr val="lt1"/>
              </a:buClr>
              <a:buSzPts val="1200"/>
              <a:buNone/>
              <a:defRPr sz="1200">
                <a:solidFill>
                  <a:schemeClr val="lt1"/>
                </a:solidFill>
              </a:defRPr>
            </a:lvl6pPr>
            <a:lvl7pPr lvl="6">
              <a:spcBef>
                <a:spcPts val="0"/>
              </a:spcBef>
              <a:spcAft>
                <a:spcPts val="0"/>
              </a:spcAft>
              <a:buClr>
                <a:schemeClr val="lt1"/>
              </a:buClr>
              <a:buSzPts val="1200"/>
              <a:buNone/>
              <a:defRPr sz="1200">
                <a:solidFill>
                  <a:schemeClr val="lt1"/>
                </a:solidFill>
              </a:defRPr>
            </a:lvl7pPr>
            <a:lvl8pPr lvl="7">
              <a:spcBef>
                <a:spcPts val="0"/>
              </a:spcBef>
              <a:spcAft>
                <a:spcPts val="0"/>
              </a:spcAft>
              <a:buClr>
                <a:schemeClr val="lt1"/>
              </a:buClr>
              <a:buSzPts val="1200"/>
              <a:buNone/>
              <a:defRPr sz="1200">
                <a:solidFill>
                  <a:schemeClr val="lt1"/>
                </a:solidFill>
              </a:defRPr>
            </a:lvl8pPr>
            <a:lvl9pPr lvl="8">
              <a:spcBef>
                <a:spcPts val="0"/>
              </a:spcBef>
              <a:spcAft>
                <a:spcPts val="0"/>
              </a:spcAft>
              <a:buClr>
                <a:schemeClr val="lt1"/>
              </a:buClr>
              <a:buSzPts val="1200"/>
              <a:buNone/>
              <a:defRPr sz="1200">
                <a:solidFill>
                  <a:schemeClr val="lt1"/>
                </a:solidFill>
              </a:defRPr>
            </a:lvl9pPr>
          </a:lstStyle>
          <a:p>
            <a:endParaRPr/>
          </a:p>
        </p:txBody>
      </p:sp>
      <p:sp>
        <p:nvSpPr>
          <p:cNvPr id="491" name="Google Shape;491;p48"/>
          <p:cNvSpPr/>
          <p:nvPr/>
        </p:nvSpPr>
        <p:spPr>
          <a:xfrm>
            <a:off x="2218742" y="2486825"/>
            <a:ext cx="152400" cy="1524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ustom Layout 1">
  <p:cSld name="CUSTOM_3">
    <p:spTree>
      <p:nvGrpSpPr>
        <p:cNvPr id="1" name="Shape 492"/>
        <p:cNvGrpSpPr/>
        <p:nvPr/>
      </p:nvGrpSpPr>
      <p:grpSpPr>
        <a:xfrm>
          <a:off x="0" y="0"/>
          <a:ext cx="0" cy="0"/>
          <a:chOff x="0" y="0"/>
          <a:chExt cx="0" cy="0"/>
        </a:xfrm>
      </p:grpSpPr>
      <p:sp>
        <p:nvSpPr>
          <p:cNvPr id="493" name="Google Shape;49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grpSp>
        <p:nvGrpSpPr>
          <p:cNvPr id="494" name="Google Shape;494;p49"/>
          <p:cNvGrpSpPr/>
          <p:nvPr/>
        </p:nvGrpSpPr>
        <p:grpSpPr>
          <a:xfrm>
            <a:off x="370950" y="1136025"/>
            <a:ext cx="2255100" cy="2255100"/>
            <a:chOff x="5814125" y="1393900"/>
            <a:chExt cx="2255100" cy="2255100"/>
          </a:xfrm>
        </p:grpSpPr>
        <p:sp>
          <p:nvSpPr>
            <p:cNvPr id="495" name="Google Shape;495;p49"/>
            <p:cNvSpPr/>
            <p:nvPr/>
          </p:nvSpPr>
          <p:spPr>
            <a:xfrm>
              <a:off x="6844025" y="139390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96" name="Google Shape;496;p49"/>
            <p:cNvSpPr/>
            <p:nvPr/>
          </p:nvSpPr>
          <p:spPr>
            <a:xfrm rot="-5400000">
              <a:off x="6844025" y="140225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97" name="Google Shape;497;p49"/>
            <p:cNvSpPr/>
            <p:nvPr/>
          </p:nvSpPr>
          <p:spPr>
            <a:xfrm rot="-2700000">
              <a:off x="6843997" y="1402319"/>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98" name="Google Shape;498;p49"/>
            <p:cNvSpPr/>
            <p:nvPr/>
          </p:nvSpPr>
          <p:spPr>
            <a:xfrm rot="-8100000">
              <a:off x="6849999" y="1408320"/>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grpSp>
        <p:nvGrpSpPr>
          <p:cNvPr id="499" name="Google Shape;499;p49"/>
          <p:cNvGrpSpPr/>
          <p:nvPr/>
        </p:nvGrpSpPr>
        <p:grpSpPr>
          <a:xfrm>
            <a:off x="2982412" y="1568263"/>
            <a:ext cx="1814400" cy="1390613"/>
            <a:chOff x="2982412" y="1568263"/>
            <a:chExt cx="1814400" cy="1390613"/>
          </a:xfrm>
        </p:grpSpPr>
        <p:sp>
          <p:nvSpPr>
            <p:cNvPr id="500" name="Google Shape;500;p49"/>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01" name="Google Shape;501;p49"/>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02" name="Google Shape;502;p49"/>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03" name="Google Shape;503;p49"/>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04" name="Google Shape;504;p49"/>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grpSp>
        <p:nvGrpSpPr>
          <p:cNvPr id="505" name="Google Shape;505;p49"/>
          <p:cNvGrpSpPr/>
          <p:nvPr/>
        </p:nvGrpSpPr>
        <p:grpSpPr>
          <a:xfrm>
            <a:off x="5258610" y="1597505"/>
            <a:ext cx="1332313" cy="1332088"/>
            <a:chOff x="5814125" y="1393900"/>
            <a:chExt cx="2255100" cy="2255100"/>
          </a:xfrm>
        </p:grpSpPr>
        <p:sp>
          <p:nvSpPr>
            <p:cNvPr id="506" name="Google Shape;506;p49"/>
            <p:cNvSpPr/>
            <p:nvPr/>
          </p:nvSpPr>
          <p:spPr>
            <a:xfrm>
              <a:off x="6844025" y="139390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07" name="Google Shape;507;p49"/>
            <p:cNvSpPr/>
            <p:nvPr/>
          </p:nvSpPr>
          <p:spPr>
            <a:xfrm rot="-5400000">
              <a:off x="6844025" y="140225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08" name="Google Shape;508;p49"/>
            <p:cNvSpPr/>
            <p:nvPr/>
          </p:nvSpPr>
          <p:spPr>
            <a:xfrm rot="-2700000">
              <a:off x="6843997" y="1402319"/>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09" name="Google Shape;509;p49"/>
            <p:cNvSpPr/>
            <p:nvPr/>
          </p:nvSpPr>
          <p:spPr>
            <a:xfrm rot="-8100000">
              <a:off x="6849999" y="1408320"/>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1pPr>
            <a:lvl2pPr lvl="1">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2pPr>
            <a:lvl3pPr lvl="2">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3pPr>
            <a:lvl4pPr lvl="3">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4pPr>
            <a:lvl5pPr lvl="4">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5pPr>
            <a:lvl6pPr lvl="5">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6pPr>
            <a:lvl7pPr lvl="6">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7pPr>
            <a:lvl8pPr lvl="7">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8pPr>
            <a:lvl9pPr lvl="8">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9pPr>
          </a:lstStyle>
          <a:p>
            <a:endParaRPr/>
          </a:p>
        </p:txBody>
      </p:sp>
      <p:sp>
        <p:nvSpPr>
          <p:cNvPr id="52" name="Google Shape;52;p13"/>
          <p:cNvSpPr txBox="1">
            <a:spLocks noGrp="1"/>
          </p:cNvSpPr>
          <p:nvPr>
            <p:ph type="body" idx="1"/>
          </p:nvPr>
        </p:nvSpPr>
        <p:spPr>
          <a:xfrm>
            <a:off x="311700" y="1152475"/>
            <a:ext cx="4645500" cy="3416400"/>
          </a:xfrm>
          <a:prstGeom prst="rect">
            <a:avLst/>
          </a:prstGeom>
          <a:noFill/>
          <a:ln>
            <a:noFill/>
          </a:ln>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1pPr>
            <a:lvl2pPr marL="914400" lvl="1"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2pPr>
            <a:lvl3pPr marL="1371600" lvl="2"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3pPr>
            <a:lvl4pPr marL="1828800" lvl="3"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4pPr>
            <a:lvl5pPr marL="2286000" lvl="4"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5pPr>
            <a:lvl6pPr marL="2743200" lvl="5"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6pPr>
            <a:lvl7pPr marL="3200400" lvl="6"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7pPr>
            <a:lvl8pPr marL="3657600" lvl="7"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8pPr>
            <a:lvl9pPr marL="4114800" lvl="8"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1.xml"/><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23.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1.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0"/>
          <p:cNvSpPr txBox="1">
            <a:spLocks noGrp="1"/>
          </p:cNvSpPr>
          <p:nvPr>
            <p:ph type="title"/>
          </p:nvPr>
        </p:nvSpPr>
        <p:spPr>
          <a:xfrm>
            <a:off x="457200" y="1250747"/>
            <a:ext cx="6871800" cy="189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3200" dirty="0">
                <a:solidFill>
                  <a:schemeClr val="lt1"/>
                </a:solidFill>
              </a:rPr>
              <a:t>Introduction to Natural Language Processing (NLP) and </a:t>
            </a:r>
            <a:endParaRPr sz="3200" dirty="0">
              <a:solidFill>
                <a:schemeClr val="lt1"/>
              </a:solidFill>
            </a:endParaRPr>
          </a:p>
          <a:p>
            <a:pPr marL="0" lvl="0" indent="0" algn="l" rtl="0">
              <a:spcBef>
                <a:spcPts val="0"/>
              </a:spcBef>
              <a:spcAft>
                <a:spcPts val="0"/>
              </a:spcAft>
              <a:buNone/>
            </a:pPr>
            <a:r>
              <a:rPr lang="en" sz="3200" dirty="0">
                <a:solidFill>
                  <a:schemeClr val="lt1"/>
                </a:solidFill>
              </a:rPr>
              <a:t>Deep Learning</a:t>
            </a:r>
            <a:endParaRPr sz="6400" dirty="0">
              <a:solidFill>
                <a:schemeClr val="lt1"/>
              </a:solidFill>
            </a:endParaRPr>
          </a:p>
        </p:txBody>
      </p:sp>
      <p:sp>
        <p:nvSpPr>
          <p:cNvPr id="515" name="Google Shape;515;p50"/>
          <p:cNvSpPr txBox="1">
            <a:spLocks noGrp="1"/>
          </p:cNvSpPr>
          <p:nvPr>
            <p:ph type="subTitle" idx="1"/>
          </p:nvPr>
        </p:nvSpPr>
        <p:spPr>
          <a:xfrm>
            <a:off x="3642300" y="3514731"/>
            <a:ext cx="5501700" cy="162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600"/>
              <a:t>P.Sahruday Rao-22071A67A6</a:t>
            </a:r>
            <a:endParaRPr sz="1600"/>
          </a:p>
          <a:p>
            <a:pPr marL="0" lvl="0" indent="0" algn="r" rtl="0">
              <a:spcBef>
                <a:spcPts val="1200"/>
              </a:spcBef>
              <a:spcAft>
                <a:spcPts val="0"/>
              </a:spcAft>
              <a:buNone/>
            </a:pPr>
            <a:r>
              <a:rPr lang="en" sz="1600"/>
              <a:t>P.Gouri Shiva Prasad-22071A67A8</a:t>
            </a:r>
            <a:endParaRPr sz="1600"/>
          </a:p>
          <a:p>
            <a:pPr marL="0" lvl="0" indent="0" algn="r" rtl="0">
              <a:spcBef>
                <a:spcPts val="1200"/>
              </a:spcBef>
              <a:spcAft>
                <a:spcPts val="0"/>
              </a:spcAft>
              <a:buNone/>
            </a:pPr>
            <a:r>
              <a:rPr lang="en" sz="1600"/>
              <a:t>T.Nikhil Bharadwaj-22071A67C2</a:t>
            </a:r>
            <a:endParaRPr sz="1600"/>
          </a:p>
          <a:p>
            <a:pPr marL="0" lvl="0" indent="0" algn="r" rtl="0">
              <a:spcBef>
                <a:spcPts val="1200"/>
              </a:spcBef>
              <a:spcAft>
                <a:spcPts val="1200"/>
              </a:spcAft>
              <a:buNone/>
            </a:pPr>
            <a:r>
              <a:rPr lang="en" sz="1600"/>
              <a:t>G.Anvika-23075A6712</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9"/>
          <p:cNvSpPr txBox="1">
            <a:spLocks noGrp="1"/>
          </p:cNvSpPr>
          <p:nvPr>
            <p:ph type="title"/>
          </p:nvPr>
        </p:nvSpPr>
        <p:spPr>
          <a:xfrm>
            <a:off x="570825" y="472050"/>
            <a:ext cx="77139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NLP Applications in Sentiment Analysis</a:t>
            </a:r>
            <a:endParaRPr/>
          </a:p>
        </p:txBody>
      </p:sp>
      <p:sp>
        <p:nvSpPr>
          <p:cNvPr id="602" name="Google Shape;602;p59"/>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Social Media Monitoring</a:t>
            </a:r>
            <a:endParaRPr/>
          </a:p>
        </p:txBody>
      </p:sp>
      <p:sp>
        <p:nvSpPr>
          <p:cNvPr id="603" name="Google Shape;603;p59"/>
          <p:cNvSpPr txBox="1">
            <a:spLocks noGrp="1"/>
          </p:cNvSpPr>
          <p:nvPr>
            <p:ph type="body" idx="2"/>
          </p:nvPr>
        </p:nvSpPr>
        <p:spPr>
          <a:xfrm>
            <a:off x="4114125" y="14704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Sentiment analysis is widely used in social media monitoring to analyze and understand public opinion, trends, and customer feedback. It helps businesses make data-driven decisions and manage their online reputation.</a:t>
            </a:r>
            <a:endParaRPr/>
          </a:p>
        </p:txBody>
      </p:sp>
      <p:sp>
        <p:nvSpPr>
          <p:cNvPr id="604" name="Google Shape;604;p59"/>
          <p:cNvSpPr txBox="1">
            <a:spLocks noGrp="1"/>
          </p:cNvSpPr>
          <p:nvPr>
            <p:ph type="subTitle" idx="3"/>
          </p:nvPr>
        </p:nvSpPr>
        <p:spPr>
          <a:xfrm>
            <a:off x="570825" y="25041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Customer Reviews Analysis</a:t>
            </a:r>
            <a:endParaRPr/>
          </a:p>
        </p:txBody>
      </p:sp>
      <p:sp>
        <p:nvSpPr>
          <p:cNvPr id="605" name="Google Shape;605;p59"/>
          <p:cNvSpPr txBox="1">
            <a:spLocks noGrp="1"/>
          </p:cNvSpPr>
          <p:nvPr>
            <p:ph type="body" idx="4"/>
          </p:nvPr>
        </p:nvSpPr>
        <p:spPr>
          <a:xfrm>
            <a:off x="4114125" y="25041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Analyzing customer reviews using sentiment analysis allows businesses to gain insights into customer satisfaction, identify areas for improvement, and make informed marketing and product development decisions.</a:t>
            </a:r>
            <a:endParaRPr/>
          </a:p>
        </p:txBody>
      </p:sp>
      <p:sp>
        <p:nvSpPr>
          <p:cNvPr id="606" name="Google Shape;606;p59"/>
          <p:cNvSpPr txBox="1">
            <a:spLocks noGrp="1"/>
          </p:cNvSpPr>
          <p:nvPr>
            <p:ph type="subTitle" idx="5"/>
          </p:nvPr>
        </p:nvSpPr>
        <p:spPr>
          <a:xfrm>
            <a:off x="570825" y="35378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Brand Reputation Management</a:t>
            </a:r>
            <a:endParaRPr/>
          </a:p>
        </p:txBody>
      </p:sp>
      <p:sp>
        <p:nvSpPr>
          <p:cNvPr id="607" name="Google Shape;607;p59"/>
          <p:cNvSpPr txBox="1">
            <a:spLocks noGrp="1"/>
          </p:cNvSpPr>
          <p:nvPr>
            <p:ph type="body" idx="6"/>
          </p:nvPr>
        </p:nvSpPr>
        <p:spPr>
          <a:xfrm>
            <a:off x="4114125" y="35378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Sentiment analysis helps businesses monitor and manage their brand reputation by analyzing online mentions, customer feedback, and social media conversations. It enables proactive reputation management and crisis response.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0"/>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NLP Challenges with Big Data</a:t>
            </a:r>
            <a:endParaRPr/>
          </a:p>
        </p:txBody>
      </p:sp>
      <p:sp>
        <p:nvSpPr>
          <p:cNvPr id="613" name="Google Shape;613;p60"/>
          <p:cNvSpPr txBox="1">
            <a:spLocks noGrp="1"/>
          </p:cNvSpPr>
          <p:nvPr>
            <p:ph type="subTitle" idx="1"/>
          </p:nvPr>
        </p:nvSpPr>
        <p:spPr>
          <a:xfrm>
            <a:off x="570825"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Scalability and Performance</a:t>
            </a:r>
            <a:endParaRPr/>
          </a:p>
        </p:txBody>
      </p:sp>
      <p:sp>
        <p:nvSpPr>
          <p:cNvPr id="614" name="Google Shape;614;p60"/>
          <p:cNvSpPr txBox="1">
            <a:spLocks noGrp="1"/>
          </p:cNvSpPr>
          <p:nvPr>
            <p:ph type="body" idx="2"/>
          </p:nvPr>
        </p:nvSpPr>
        <p:spPr>
          <a:xfrm>
            <a:off x="570825" y="2053374"/>
            <a:ext cx="2255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latin typeface="Arial"/>
                <a:ea typeface="Arial"/>
                <a:cs typeface="Arial"/>
                <a:sym typeface="Arial"/>
              </a:rPr>
              <a:t>Performance and scalability issues arise when processing and analyzing massive amounts of text data. </a:t>
            </a:r>
            <a:r>
              <a:rPr lang="en" sz="1200" u="sng" dirty="0">
                <a:latin typeface="Arial"/>
                <a:ea typeface="Arial"/>
                <a:cs typeface="Arial"/>
                <a:sym typeface="Arial"/>
              </a:rPr>
              <a:t>Big data in NLP requires distributed computing systems and efficient algorithms.</a:t>
            </a:r>
            <a:endParaRPr sz="1200" u="sng" dirty="0">
              <a:latin typeface="Arial"/>
              <a:ea typeface="Arial"/>
              <a:cs typeface="Arial"/>
              <a:sym typeface="Arial"/>
            </a:endParaRPr>
          </a:p>
          <a:p>
            <a:pPr marL="0" lvl="0" indent="0" algn="l" rtl="0">
              <a:spcBef>
                <a:spcPts val="1200"/>
              </a:spcBef>
              <a:spcAft>
                <a:spcPts val="1200"/>
              </a:spcAft>
              <a:buClr>
                <a:schemeClr val="dk1"/>
              </a:buClr>
              <a:buSzPts val="1100"/>
              <a:buFont typeface="Arial"/>
              <a:buNone/>
            </a:pPr>
            <a:endParaRPr sz="1200" dirty="0">
              <a:latin typeface="Arial"/>
              <a:ea typeface="Arial"/>
              <a:cs typeface="Arial"/>
              <a:sym typeface="Arial"/>
            </a:endParaRPr>
          </a:p>
        </p:txBody>
      </p:sp>
      <p:sp>
        <p:nvSpPr>
          <p:cNvPr id="615" name="Google Shape;615;p60"/>
          <p:cNvSpPr txBox="1">
            <a:spLocks noGrp="1"/>
          </p:cNvSpPr>
          <p:nvPr>
            <p:ph type="subTitle" idx="3"/>
          </p:nvPr>
        </p:nvSpPr>
        <p:spPr>
          <a:xfrm>
            <a:off x="6197875"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Privacy and Security</a:t>
            </a:r>
            <a:endParaRPr/>
          </a:p>
        </p:txBody>
      </p:sp>
      <p:sp>
        <p:nvSpPr>
          <p:cNvPr id="616" name="Google Shape;616;p60"/>
          <p:cNvSpPr txBox="1">
            <a:spLocks noGrp="1"/>
          </p:cNvSpPr>
          <p:nvPr>
            <p:ph type="body" idx="4"/>
          </p:nvPr>
        </p:nvSpPr>
        <p:spPr>
          <a:xfrm>
            <a:off x="6197875" y="2053374"/>
            <a:ext cx="2255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t>Applications of NLP frequently deal with private and sensitive data. In order </a:t>
            </a:r>
            <a:r>
              <a:rPr lang="en" sz="1200" u="sng" dirty="0"/>
              <a:t>to uphold user confidence and adhere to legal requirements, it is imperative that data privacy and security be guaranteed during processing, storing, and transfer.</a:t>
            </a:r>
            <a:endParaRPr sz="1200" u="sng" dirty="0"/>
          </a:p>
          <a:p>
            <a:pPr marL="0" lvl="0" indent="0" algn="l" rtl="0">
              <a:spcBef>
                <a:spcPts val="1200"/>
              </a:spcBef>
              <a:spcAft>
                <a:spcPts val="0"/>
              </a:spcAft>
              <a:buClr>
                <a:schemeClr val="dk1"/>
              </a:buClr>
              <a:buSzPts val="1100"/>
              <a:buFont typeface="Arial"/>
              <a:buNone/>
            </a:pPr>
            <a:endParaRPr sz="1200" dirty="0"/>
          </a:p>
          <a:p>
            <a:pPr marL="0" lvl="0" indent="0" algn="l" rtl="0">
              <a:spcBef>
                <a:spcPts val="1200"/>
              </a:spcBef>
              <a:spcAft>
                <a:spcPts val="1200"/>
              </a:spcAft>
              <a:buNone/>
            </a:pPr>
            <a:endParaRPr sz="1200" dirty="0"/>
          </a:p>
        </p:txBody>
      </p:sp>
      <p:sp>
        <p:nvSpPr>
          <p:cNvPr id="617" name="Google Shape;617;p60"/>
          <p:cNvSpPr txBox="1">
            <a:spLocks noGrp="1"/>
          </p:cNvSpPr>
          <p:nvPr>
            <p:ph type="subTitle" idx="5"/>
          </p:nvPr>
        </p:nvSpPr>
        <p:spPr>
          <a:xfrm>
            <a:off x="3444450"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Data Quality and Noise</a:t>
            </a:r>
            <a:endParaRPr/>
          </a:p>
        </p:txBody>
      </p:sp>
      <p:sp>
        <p:nvSpPr>
          <p:cNvPr id="618" name="Google Shape;618;p60"/>
          <p:cNvSpPr txBox="1">
            <a:spLocks noGrp="1"/>
          </p:cNvSpPr>
          <p:nvPr>
            <p:ph type="body" idx="6"/>
          </p:nvPr>
        </p:nvSpPr>
        <p:spPr>
          <a:xfrm>
            <a:off x="3444450" y="2053374"/>
            <a:ext cx="2255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u="sng" dirty="0">
                <a:latin typeface="Arial"/>
                <a:ea typeface="Arial"/>
                <a:cs typeface="Arial"/>
                <a:sym typeface="Arial"/>
              </a:rPr>
              <a:t>In natural language processing, large amounts of noisy, erroneous, or biased data can be found in big data</a:t>
            </a:r>
            <a:r>
              <a:rPr lang="en" sz="1200" dirty="0">
                <a:latin typeface="Arial"/>
                <a:ea typeface="Arial"/>
                <a:cs typeface="Arial"/>
                <a:sym typeface="Arial"/>
              </a:rPr>
              <a:t>. Accurate analysis and modeling depend on cleaning and preparing the data to enhance quality and eliminate noise.</a:t>
            </a:r>
            <a:endParaRPr sz="1200" dirty="0">
              <a:latin typeface="Arial"/>
              <a:ea typeface="Arial"/>
              <a:cs typeface="Arial"/>
              <a:sym typeface="Arial"/>
            </a:endParaRPr>
          </a:p>
          <a:p>
            <a:pPr marL="0" lvl="0" indent="0" algn="l" rtl="0">
              <a:spcBef>
                <a:spcPts val="1200"/>
              </a:spcBef>
              <a:spcAft>
                <a:spcPts val="1200"/>
              </a:spcAft>
              <a:buClr>
                <a:schemeClr val="dk1"/>
              </a:buClr>
              <a:buSzPts val="1100"/>
              <a:buFont typeface="Arial"/>
              <a:buNone/>
            </a:pPr>
            <a:endParaRPr sz="1200" dirty="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1"/>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Trends in NLP</a:t>
            </a:r>
            <a:endParaRPr/>
          </a:p>
        </p:txBody>
      </p:sp>
      <p:sp>
        <p:nvSpPr>
          <p:cNvPr id="624" name="Google Shape;624;p61"/>
          <p:cNvSpPr txBox="1">
            <a:spLocks noGrp="1"/>
          </p:cNvSpPr>
          <p:nvPr>
            <p:ph type="subTitle" idx="1"/>
          </p:nvPr>
        </p:nvSpPr>
        <p:spPr>
          <a:xfrm>
            <a:off x="570825"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Deep Learning in NLP</a:t>
            </a:r>
            <a:endParaRPr/>
          </a:p>
        </p:txBody>
      </p:sp>
      <p:sp>
        <p:nvSpPr>
          <p:cNvPr id="625" name="Google Shape;625;p61"/>
          <p:cNvSpPr txBox="1">
            <a:spLocks noGrp="1"/>
          </p:cNvSpPr>
          <p:nvPr>
            <p:ph type="body" idx="2"/>
          </p:nvPr>
        </p:nvSpPr>
        <p:spPr>
          <a:xfrm>
            <a:off x="570825"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u="sng" dirty="0"/>
              <a:t>Deep learning techniques, such as transformer models and neural networks, are driving advancements in NLP. </a:t>
            </a:r>
            <a:r>
              <a:rPr lang="en" dirty="0"/>
              <a:t>They enable more accurate language understanding, translation, and generation.</a:t>
            </a:r>
            <a:endParaRPr dirty="0"/>
          </a:p>
        </p:txBody>
      </p:sp>
      <p:sp>
        <p:nvSpPr>
          <p:cNvPr id="626" name="Google Shape;626;p61"/>
          <p:cNvSpPr txBox="1">
            <a:spLocks noGrp="1"/>
          </p:cNvSpPr>
          <p:nvPr>
            <p:ph type="subTitle" idx="3"/>
          </p:nvPr>
        </p:nvSpPr>
        <p:spPr>
          <a:xfrm>
            <a:off x="6197875"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Multimodal Learning</a:t>
            </a:r>
            <a:endParaRPr/>
          </a:p>
        </p:txBody>
      </p:sp>
      <p:sp>
        <p:nvSpPr>
          <p:cNvPr id="627" name="Google Shape;627;p61"/>
          <p:cNvSpPr txBox="1">
            <a:spLocks noGrp="1"/>
          </p:cNvSpPr>
          <p:nvPr>
            <p:ph type="body" idx="4"/>
          </p:nvPr>
        </p:nvSpPr>
        <p:spPr>
          <a:xfrm>
            <a:off x="6197875"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Multimodal learning combines text with other modalities, such as images, audio, or video, for more comprehensive language understanding. It has applications in areas like image captioning and video summarization.</a:t>
            </a:r>
            <a:endParaRPr dirty="0"/>
          </a:p>
        </p:txBody>
      </p:sp>
      <p:sp>
        <p:nvSpPr>
          <p:cNvPr id="628" name="Google Shape;628;p61"/>
          <p:cNvSpPr txBox="1">
            <a:spLocks noGrp="1"/>
          </p:cNvSpPr>
          <p:nvPr>
            <p:ph type="subTitle" idx="5"/>
          </p:nvPr>
        </p:nvSpPr>
        <p:spPr>
          <a:xfrm>
            <a:off x="3384350"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Explainable AI in NLP</a:t>
            </a:r>
            <a:endParaRPr/>
          </a:p>
        </p:txBody>
      </p:sp>
      <p:sp>
        <p:nvSpPr>
          <p:cNvPr id="629" name="Google Shape;629;p61"/>
          <p:cNvSpPr txBox="1">
            <a:spLocks noGrp="1"/>
          </p:cNvSpPr>
          <p:nvPr>
            <p:ph type="body" idx="6"/>
          </p:nvPr>
        </p:nvSpPr>
        <p:spPr>
          <a:xfrm>
            <a:off x="3384350"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u="sng" dirty="0"/>
              <a:t>Explainable AI aims to make the decision-making process of AI models transparent and interpretable</a:t>
            </a:r>
            <a:r>
              <a:rPr lang="en" dirty="0"/>
              <a:t>. In NLP, explainable AI techniques can help understand model predictions and address biases and ethical concerns.</a:t>
            </a:r>
            <a:endParaRPr dirty="0"/>
          </a:p>
        </p:txBody>
      </p:sp>
      <p:pic>
        <p:nvPicPr>
          <p:cNvPr id="630" name="Google Shape;630;p61"/>
          <p:cNvPicPr preferRelativeResize="0">
            <a:picLocks noGrp="1"/>
          </p:cNvPicPr>
          <p:nvPr>
            <p:ph type="pic" idx="7"/>
          </p:nvPr>
        </p:nvPicPr>
        <p:blipFill rotWithShape="1">
          <a:blip r:embed="rId3">
            <a:alphaModFix/>
          </a:blip>
          <a:srcRect t="25380" b="25385"/>
          <a:stretch/>
        </p:blipFill>
        <p:spPr>
          <a:xfrm>
            <a:off x="580475" y="1231625"/>
            <a:ext cx="2255099" cy="1110300"/>
          </a:xfrm>
          <a:prstGeom prst="rect">
            <a:avLst/>
          </a:prstGeom>
        </p:spPr>
      </p:pic>
      <p:pic>
        <p:nvPicPr>
          <p:cNvPr id="631" name="Google Shape;631;p61"/>
          <p:cNvPicPr preferRelativeResize="0">
            <a:picLocks noGrp="1"/>
          </p:cNvPicPr>
          <p:nvPr>
            <p:ph type="pic" idx="8"/>
          </p:nvPr>
        </p:nvPicPr>
        <p:blipFill rotWithShape="1">
          <a:blip r:embed="rId4">
            <a:alphaModFix/>
          </a:blip>
          <a:srcRect t="25380" b="25385"/>
          <a:stretch/>
        </p:blipFill>
        <p:spPr>
          <a:xfrm>
            <a:off x="3389175" y="1231625"/>
            <a:ext cx="2255099" cy="1110300"/>
          </a:xfrm>
          <a:prstGeom prst="rect">
            <a:avLst/>
          </a:prstGeom>
        </p:spPr>
      </p:pic>
      <p:pic>
        <p:nvPicPr>
          <p:cNvPr id="632" name="Google Shape;632;p61"/>
          <p:cNvPicPr preferRelativeResize="0">
            <a:picLocks noGrp="1"/>
          </p:cNvPicPr>
          <p:nvPr>
            <p:ph type="pic" idx="9"/>
          </p:nvPr>
        </p:nvPicPr>
        <p:blipFill rotWithShape="1">
          <a:blip r:embed="rId5">
            <a:alphaModFix/>
          </a:blip>
          <a:srcRect t="25380" b="25385"/>
          <a:stretch/>
        </p:blipFill>
        <p:spPr>
          <a:xfrm>
            <a:off x="6197875" y="1223148"/>
            <a:ext cx="2255099" cy="1110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62"/>
          <p:cNvPicPr preferRelativeResize="0">
            <a:picLocks noGrp="1"/>
          </p:cNvPicPr>
          <p:nvPr>
            <p:ph type="pic" idx="2"/>
          </p:nvPr>
        </p:nvPicPr>
        <p:blipFill rotWithShape="1">
          <a:blip r:embed="rId3">
            <a:alphaModFix/>
          </a:blip>
          <a:srcRect/>
          <a:stretch/>
        </p:blipFill>
        <p:spPr>
          <a:xfrm>
            <a:off x="5620125" y="1440300"/>
            <a:ext cx="2361600" cy="2361600"/>
          </a:xfrm>
          <a:prstGeom prst="ellipse">
            <a:avLst/>
          </a:prstGeom>
        </p:spPr>
      </p:pic>
      <p:sp>
        <p:nvSpPr>
          <p:cNvPr id="638" name="Google Shape;638;p62"/>
          <p:cNvSpPr txBox="1">
            <a:spLocks noGrp="1"/>
          </p:cNvSpPr>
          <p:nvPr>
            <p:ph type="title"/>
          </p:nvPr>
        </p:nvSpPr>
        <p:spPr>
          <a:xfrm>
            <a:off x="414900" y="744600"/>
            <a:ext cx="3943500" cy="4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639" name="Google Shape;639;p62"/>
          <p:cNvSpPr txBox="1">
            <a:spLocks noGrp="1"/>
          </p:cNvSpPr>
          <p:nvPr>
            <p:ph type="body" idx="1"/>
          </p:nvPr>
        </p:nvSpPr>
        <p:spPr>
          <a:xfrm>
            <a:off x="431300" y="1509700"/>
            <a:ext cx="3943500" cy="28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 Natural Language Processing (NLP) is a fascinating field that enables machines to understand, analyze, and generate human language. It has diverse applications in information retrieval, machine translation, sentiment analysis, and more. While NLP faces challenges such as language ambiguity and lack of context, advancements in techniques and technologies are driving its future trends towards deep learning, multimodal learning, and explainable AI. NLP continues to shape the way we interact with technology and opens up new possibilities for automation and intelligent systems.</a:t>
            </a:r>
            <a:endParaRPr/>
          </a:p>
          <a:p>
            <a:pPr marL="0" lvl="0" indent="0" algn="l" rtl="0">
              <a:spcBef>
                <a:spcPts val="12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63"/>
          <p:cNvSpPr txBox="1">
            <a:spLocks noGrp="1"/>
          </p:cNvSpPr>
          <p:nvPr>
            <p:ph type="title"/>
          </p:nvPr>
        </p:nvSpPr>
        <p:spPr>
          <a:xfrm>
            <a:off x="457200" y="2012747"/>
            <a:ext cx="6871800" cy="189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 to Deep Learning</a:t>
            </a:r>
            <a:endParaRPr/>
          </a:p>
        </p:txBody>
      </p:sp>
      <p:sp>
        <p:nvSpPr>
          <p:cNvPr id="645" name="Google Shape;645;p63"/>
          <p:cNvSpPr txBox="1">
            <a:spLocks noGrp="1"/>
          </p:cNvSpPr>
          <p:nvPr>
            <p:ph type="subTitle" idx="1"/>
          </p:nvPr>
        </p:nvSpPr>
        <p:spPr>
          <a:xfrm>
            <a:off x="457200" y="4036172"/>
            <a:ext cx="55017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64"/>
          <p:cNvSpPr txBox="1">
            <a:spLocks noGrp="1"/>
          </p:cNvSpPr>
          <p:nvPr>
            <p:ph type="title"/>
          </p:nvPr>
        </p:nvSpPr>
        <p:spPr>
          <a:xfrm>
            <a:off x="414900" y="582675"/>
            <a:ext cx="8253000" cy="4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Deep Learning</a:t>
            </a:r>
            <a:endParaRPr/>
          </a:p>
        </p:txBody>
      </p:sp>
      <p:sp>
        <p:nvSpPr>
          <p:cNvPr id="651" name="Google Shape;651;p64"/>
          <p:cNvSpPr txBox="1">
            <a:spLocks noGrp="1"/>
          </p:cNvSpPr>
          <p:nvPr>
            <p:ph type="body" idx="1"/>
          </p:nvPr>
        </p:nvSpPr>
        <p:spPr>
          <a:xfrm>
            <a:off x="414900" y="1528750"/>
            <a:ext cx="8253000" cy="28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Deep learning is a subset of artificial intelligence (AI) focused on mimicking the human brain's neural networks to process data and create patterns for decision making.</a:t>
            </a:r>
            <a:endParaRPr sz="1300" dirty="0"/>
          </a:p>
          <a:p>
            <a:pPr marL="457200" lvl="0" indent="-311150" algn="l" rtl="0">
              <a:spcBef>
                <a:spcPts val="1200"/>
              </a:spcBef>
              <a:spcAft>
                <a:spcPts val="0"/>
              </a:spcAft>
              <a:buSzPts val="1300"/>
              <a:buChar char="●"/>
            </a:pPr>
            <a:r>
              <a:rPr lang="en" sz="1300" dirty="0"/>
              <a:t>Understand what deep learning is</a:t>
            </a:r>
            <a:endParaRPr sz="1300" dirty="0"/>
          </a:p>
          <a:p>
            <a:pPr marL="457200" lvl="0" indent="-311150" algn="l" rtl="0">
              <a:spcBef>
                <a:spcPts val="0"/>
              </a:spcBef>
              <a:spcAft>
                <a:spcPts val="0"/>
              </a:spcAft>
              <a:buSzPts val="1300"/>
              <a:buChar char="●"/>
            </a:pPr>
            <a:r>
              <a:rPr lang="en" sz="1300" dirty="0"/>
              <a:t>Learn key concepts and types of neural networks</a:t>
            </a:r>
            <a:endParaRPr sz="1300" dirty="0"/>
          </a:p>
          <a:p>
            <a:pPr marL="457200" lvl="0" indent="-311150" algn="l" rtl="0">
              <a:spcBef>
                <a:spcPts val="0"/>
              </a:spcBef>
              <a:spcAft>
                <a:spcPts val="0"/>
              </a:spcAft>
              <a:buSzPts val="1300"/>
              <a:buChar char="●"/>
            </a:pPr>
            <a:r>
              <a:rPr lang="en" sz="1300" dirty="0"/>
              <a:t>Explore how deep learning works and its applications</a:t>
            </a:r>
            <a:endParaRPr sz="1300" dirty="0"/>
          </a:p>
          <a:p>
            <a:pPr marL="457200" lvl="0" indent="-311150" algn="l" rtl="0">
              <a:spcBef>
                <a:spcPts val="0"/>
              </a:spcBef>
              <a:spcAft>
                <a:spcPts val="0"/>
              </a:spcAft>
              <a:buSzPts val="1300"/>
              <a:buChar char="●"/>
            </a:pPr>
            <a:r>
              <a:rPr lang="en" sz="1300" dirty="0"/>
              <a:t>Discuss challenges, tools, and future trends</a:t>
            </a:r>
            <a:endParaRPr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65"/>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 Concepts in Deep Learning</a:t>
            </a:r>
            <a:endParaRPr/>
          </a:p>
        </p:txBody>
      </p:sp>
      <p:sp>
        <p:nvSpPr>
          <p:cNvPr id="657" name="Google Shape;657;p65"/>
          <p:cNvSpPr txBox="1">
            <a:spLocks noGrp="1"/>
          </p:cNvSpPr>
          <p:nvPr>
            <p:ph type="subTitle" idx="1"/>
          </p:nvPr>
        </p:nvSpPr>
        <p:spPr>
          <a:xfrm>
            <a:off x="570825"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Neural Networks</a:t>
            </a:r>
            <a:endParaRPr/>
          </a:p>
        </p:txBody>
      </p:sp>
      <p:sp>
        <p:nvSpPr>
          <p:cNvPr id="658" name="Google Shape;658;p65"/>
          <p:cNvSpPr txBox="1">
            <a:spLocks noGrp="1"/>
          </p:cNvSpPr>
          <p:nvPr>
            <p:ph type="body" idx="2"/>
          </p:nvPr>
        </p:nvSpPr>
        <p:spPr>
          <a:xfrm>
            <a:off x="570825"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a:t>Neurons are the basic units, similar to brain cells. Networks consist of layers of neurons.</a:t>
            </a:r>
            <a:endParaRPr sz="1200"/>
          </a:p>
        </p:txBody>
      </p:sp>
      <p:sp>
        <p:nvSpPr>
          <p:cNvPr id="659" name="Google Shape;659;p65"/>
          <p:cNvSpPr txBox="1">
            <a:spLocks noGrp="1"/>
          </p:cNvSpPr>
          <p:nvPr>
            <p:ph type="subTitle" idx="3"/>
          </p:nvPr>
        </p:nvSpPr>
        <p:spPr>
          <a:xfrm>
            <a:off x="6197875"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Layers</a:t>
            </a:r>
            <a:endParaRPr/>
          </a:p>
        </p:txBody>
      </p:sp>
      <p:sp>
        <p:nvSpPr>
          <p:cNvPr id="660" name="Google Shape;660;p65"/>
          <p:cNvSpPr txBox="1">
            <a:spLocks noGrp="1"/>
          </p:cNvSpPr>
          <p:nvPr>
            <p:ph type="body" idx="4"/>
          </p:nvPr>
        </p:nvSpPr>
        <p:spPr>
          <a:xfrm>
            <a:off x="6197875"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b="1" dirty="0"/>
              <a:t>Input Layer</a:t>
            </a:r>
            <a:r>
              <a:rPr lang="en" sz="1200" dirty="0"/>
              <a:t>: Receives data. </a:t>
            </a:r>
            <a:r>
              <a:rPr lang="en" sz="1200" b="1" dirty="0"/>
              <a:t>Hidden Layers</a:t>
            </a:r>
            <a:r>
              <a:rPr lang="en" sz="1200" dirty="0"/>
              <a:t>: Process data. </a:t>
            </a:r>
            <a:r>
              <a:rPr lang="en" sz="1200" b="1" dirty="0"/>
              <a:t>Output Layer</a:t>
            </a:r>
            <a:r>
              <a:rPr lang="en" sz="1200" dirty="0"/>
              <a:t>: Produces the result.</a:t>
            </a:r>
            <a:endParaRPr sz="1200" dirty="0"/>
          </a:p>
        </p:txBody>
      </p:sp>
      <p:sp>
        <p:nvSpPr>
          <p:cNvPr id="661" name="Google Shape;661;p65"/>
          <p:cNvSpPr txBox="1">
            <a:spLocks noGrp="1"/>
          </p:cNvSpPr>
          <p:nvPr>
            <p:ph type="subTitle" idx="5"/>
          </p:nvPr>
        </p:nvSpPr>
        <p:spPr>
          <a:xfrm>
            <a:off x="3384350"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Activation Functions</a:t>
            </a:r>
            <a:endParaRPr/>
          </a:p>
        </p:txBody>
      </p:sp>
      <p:sp>
        <p:nvSpPr>
          <p:cNvPr id="662" name="Google Shape;662;p65"/>
          <p:cNvSpPr txBox="1">
            <a:spLocks noGrp="1"/>
          </p:cNvSpPr>
          <p:nvPr>
            <p:ph type="body" idx="6"/>
          </p:nvPr>
        </p:nvSpPr>
        <p:spPr>
          <a:xfrm>
            <a:off x="3384350"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t>Functions like ReLU and Sigmoid help introduce non-linearity, enabling the network to learn complex patterns.</a:t>
            </a:r>
            <a:endParaRPr sz="1200" dirty="0"/>
          </a:p>
        </p:txBody>
      </p:sp>
      <p:pic>
        <p:nvPicPr>
          <p:cNvPr id="663" name="Google Shape;663;p65"/>
          <p:cNvPicPr preferRelativeResize="0">
            <a:picLocks noGrp="1"/>
          </p:cNvPicPr>
          <p:nvPr>
            <p:ph type="pic" idx="7"/>
          </p:nvPr>
        </p:nvPicPr>
        <p:blipFill rotWithShape="1">
          <a:blip r:embed="rId3">
            <a:alphaModFix/>
          </a:blip>
          <a:srcRect t="25380" b="25385"/>
          <a:stretch/>
        </p:blipFill>
        <p:spPr>
          <a:xfrm>
            <a:off x="580475" y="1231625"/>
            <a:ext cx="2255099" cy="1110300"/>
          </a:xfrm>
          <a:prstGeom prst="rect">
            <a:avLst/>
          </a:prstGeom>
        </p:spPr>
      </p:pic>
      <p:pic>
        <p:nvPicPr>
          <p:cNvPr id="664" name="Google Shape;664;p65"/>
          <p:cNvPicPr preferRelativeResize="0">
            <a:picLocks noGrp="1"/>
          </p:cNvPicPr>
          <p:nvPr>
            <p:ph type="pic" idx="8"/>
          </p:nvPr>
        </p:nvPicPr>
        <p:blipFill rotWithShape="1">
          <a:blip r:embed="rId4">
            <a:alphaModFix/>
          </a:blip>
          <a:srcRect t="25380" b="25385"/>
          <a:stretch/>
        </p:blipFill>
        <p:spPr>
          <a:xfrm>
            <a:off x="3389175" y="1231625"/>
            <a:ext cx="2255099" cy="1110300"/>
          </a:xfrm>
          <a:prstGeom prst="rect">
            <a:avLst/>
          </a:prstGeom>
        </p:spPr>
      </p:pic>
      <p:pic>
        <p:nvPicPr>
          <p:cNvPr id="665" name="Google Shape;665;p65"/>
          <p:cNvPicPr preferRelativeResize="0">
            <a:picLocks noGrp="1"/>
          </p:cNvPicPr>
          <p:nvPr>
            <p:ph type="pic" idx="9"/>
          </p:nvPr>
        </p:nvPicPr>
        <p:blipFill rotWithShape="1">
          <a:blip r:embed="rId5">
            <a:alphaModFix/>
          </a:blip>
          <a:srcRect t="25380" b="25385"/>
          <a:stretch/>
        </p:blipFill>
        <p:spPr>
          <a:xfrm>
            <a:off x="6197875" y="1223148"/>
            <a:ext cx="2255099" cy="1110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6"/>
          <p:cNvSpPr txBox="1">
            <a:spLocks noGrp="1"/>
          </p:cNvSpPr>
          <p:nvPr>
            <p:ph type="title"/>
          </p:nvPr>
        </p:nvSpPr>
        <p:spPr>
          <a:xfrm>
            <a:off x="570825" y="472050"/>
            <a:ext cx="77139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Types of Neural Networks</a:t>
            </a:r>
            <a:endParaRPr dirty="0"/>
          </a:p>
        </p:txBody>
      </p:sp>
      <p:sp>
        <p:nvSpPr>
          <p:cNvPr id="671" name="Google Shape;671;p66"/>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Feedforward Networks</a:t>
            </a:r>
            <a:endParaRPr/>
          </a:p>
        </p:txBody>
      </p:sp>
      <p:sp>
        <p:nvSpPr>
          <p:cNvPr id="672" name="Google Shape;672;p66"/>
          <p:cNvSpPr txBox="1">
            <a:spLocks noGrp="1"/>
          </p:cNvSpPr>
          <p:nvPr>
            <p:ph type="body" idx="2"/>
          </p:nvPr>
        </p:nvSpPr>
        <p:spPr>
          <a:xfrm>
            <a:off x="4114125" y="14704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300" dirty="0"/>
              <a:t>Simplest type where data moves in one direction, from input to output.</a:t>
            </a:r>
            <a:endParaRPr sz="1300" dirty="0"/>
          </a:p>
        </p:txBody>
      </p:sp>
      <p:sp>
        <p:nvSpPr>
          <p:cNvPr id="673" name="Google Shape;673;p66"/>
          <p:cNvSpPr txBox="1">
            <a:spLocks noGrp="1"/>
          </p:cNvSpPr>
          <p:nvPr>
            <p:ph type="subTitle" idx="3"/>
          </p:nvPr>
        </p:nvSpPr>
        <p:spPr>
          <a:xfrm>
            <a:off x="570825" y="25041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Convolutional Neural Networks (CNNs)</a:t>
            </a:r>
            <a:endParaRPr/>
          </a:p>
        </p:txBody>
      </p:sp>
      <p:sp>
        <p:nvSpPr>
          <p:cNvPr id="674" name="Google Shape;674;p66"/>
          <p:cNvSpPr txBox="1">
            <a:spLocks noGrp="1"/>
          </p:cNvSpPr>
          <p:nvPr>
            <p:ph type="body" idx="4"/>
          </p:nvPr>
        </p:nvSpPr>
        <p:spPr>
          <a:xfrm>
            <a:off x="4114125" y="25041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300" dirty="0"/>
              <a:t>Specialized for image processing, using convolutional layers to detect features.</a:t>
            </a:r>
            <a:endParaRPr sz="1300" dirty="0"/>
          </a:p>
        </p:txBody>
      </p:sp>
      <p:sp>
        <p:nvSpPr>
          <p:cNvPr id="675" name="Google Shape;675;p66"/>
          <p:cNvSpPr txBox="1">
            <a:spLocks noGrp="1"/>
          </p:cNvSpPr>
          <p:nvPr>
            <p:ph type="subTitle" idx="5"/>
          </p:nvPr>
        </p:nvSpPr>
        <p:spPr>
          <a:xfrm>
            <a:off x="570825" y="35378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Recurrent Neural Networks (RNNs)</a:t>
            </a:r>
            <a:endParaRPr/>
          </a:p>
        </p:txBody>
      </p:sp>
      <p:sp>
        <p:nvSpPr>
          <p:cNvPr id="676" name="Google Shape;676;p66"/>
          <p:cNvSpPr txBox="1">
            <a:spLocks noGrp="1"/>
          </p:cNvSpPr>
          <p:nvPr>
            <p:ph type="body" idx="6"/>
          </p:nvPr>
        </p:nvSpPr>
        <p:spPr>
          <a:xfrm>
            <a:off x="4114125" y="35378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300" dirty="0"/>
              <a:t>Handle sequential data like time series or text, with loops to maintain information over time.</a:t>
            </a:r>
            <a:endParaRPr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7"/>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Deep Learning Works</a:t>
            </a:r>
            <a:endParaRPr/>
          </a:p>
        </p:txBody>
      </p:sp>
      <p:sp>
        <p:nvSpPr>
          <p:cNvPr id="682" name="Google Shape;682;p67"/>
          <p:cNvSpPr txBox="1">
            <a:spLocks noGrp="1"/>
          </p:cNvSpPr>
          <p:nvPr>
            <p:ph type="subTitle" idx="1"/>
          </p:nvPr>
        </p:nvSpPr>
        <p:spPr>
          <a:xfrm>
            <a:off x="570825"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Forward Propagation</a:t>
            </a:r>
            <a:endParaRPr/>
          </a:p>
        </p:txBody>
      </p:sp>
      <p:sp>
        <p:nvSpPr>
          <p:cNvPr id="683" name="Google Shape;683;p67"/>
          <p:cNvSpPr txBox="1">
            <a:spLocks noGrp="1"/>
          </p:cNvSpPr>
          <p:nvPr>
            <p:ph type="body" idx="2"/>
          </p:nvPr>
        </p:nvSpPr>
        <p:spPr>
          <a:xfrm>
            <a:off x="570825" y="2053374"/>
            <a:ext cx="2255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As data moves through the network, it is transformed at each layer. Deeper layers capture more intricate patterns and abstractions, while the first layers frequently extract basic elements like edges and textures. The model can learn rich representations thanks to this hierarchical processing, which enables it to perform a variety of tasks.</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sp>
        <p:nvSpPr>
          <p:cNvPr id="684" name="Google Shape;684;p67"/>
          <p:cNvSpPr txBox="1">
            <a:spLocks noGrp="1"/>
          </p:cNvSpPr>
          <p:nvPr>
            <p:ph type="subTitle" idx="3"/>
          </p:nvPr>
        </p:nvSpPr>
        <p:spPr>
          <a:xfrm>
            <a:off x="6197875"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Backpropagation</a:t>
            </a:r>
            <a:endParaRPr/>
          </a:p>
        </p:txBody>
      </p:sp>
      <p:sp>
        <p:nvSpPr>
          <p:cNvPr id="685" name="Google Shape;685;p67"/>
          <p:cNvSpPr txBox="1">
            <a:spLocks noGrp="1"/>
          </p:cNvSpPr>
          <p:nvPr>
            <p:ph type="body" idx="4"/>
          </p:nvPr>
        </p:nvSpPr>
        <p:spPr>
          <a:xfrm>
            <a:off x="6197875" y="2053374"/>
            <a:ext cx="2255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Uses gradient descent to refine the model and modifies weights to reduce error. In order to direct the modifications in the direction that minimizes the error, this procedure entails determining the gradient of the loss function with respect to the model parameters. These weight adjustments help the model become more accurate over time, allowing it to produce more accurate predictions on data that has not been observed.</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sp>
        <p:nvSpPr>
          <p:cNvPr id="686" name="Google Shape;686;p67"/>
          <p:cNvSpPr txBox="1">
            <a:spLocks noGrp="1"/>
          </p:cNvSpPr>
          <p:nvPr>
            <p:ph type="subTitle" idx="5"/>
          </p:nvPr>
        </p:nvSpPr>
        <p:spPr>
          <a:xfrm>
            <a:off x="3444450"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Training Algorithms</a:t>
            </a:r>
            <a:endParaRPr/>
          </a:p>
        </p:txBody>
      </p:sp>
      <p:sp>
        <p:nvSpPr>
          <p:cNvPr id="687" name="Google Shape;687;p67"/>
          <p:cNvSpPr txBox="1">
            <a:spLocks noGrp="1"/>
          </p:cNvSpPr>
          <p:nvPr>
            <p:ph type="body" idx="6"/>
          </p:nvPr>
        </p:nvSpPr>
        <p:spPr>
          <a:xfrm>
            <a:off x="3444450" y="2053374"/>
            <a:ext cx="2255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Learning is aided by algorithms such as Stochastic Gradient Descent (SGD), which repeatedly iterate over the data. SGD allows for faster convergence than batch gradient descent by incrementally updating the model parameters with each training example. Additionally, by breaking out of local minima, this iterative method aids the model in locating superior solutions across the optimization space.</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8"/>
          <p:cNvSpPr txBox="1">
            <a:spLocks noGrp="1"/>
          </p:cNvSpPr>
          <p:nvPr>
            <p:ph type="title"/>
          </p:nvPr>
        </p:nvSpPr>
        <p:spPr>
          <a:xfrm>
            <a:off x="570825" y="472050"/>
            <a:ext cx="77139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Applications of Deep Learning</a:t>
            </a:r>
            <a:endParaRPr/>
          </a:p>
        </p:txBody>
      </p:sp>
      <p:sp>
        <p:nvSpPr>
          <p:cNvPr id="693" name="Google Shape;693;p68"/>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Computer Vision</a:t>
            </a:r>
            <a:endParaRPr dirty="0"/>
          </a:p>
        </p:txBody>
      </p:sp>
      <p:sp>
        <p:nvSpPr>
          <p:cNvPr id="694" name="Google Shape;694;p68"/>
          <p:cNvSpPr txBox="1">
            <a:spLocks noGrp="1"/>
          </p:cNvSpPr>
          <p:nvPr>
            <p:ph type="body" idx="2"/>
          </p:nvPr>
        </p:nvSpPr>
        <p:spPr>
          <a:xfrm>
            <a:off x="4114125" y="14704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300"/>
              <a:t>Deep learning is widely used in </a:t>
            </a:r>
            <a:r>
              <a:rPr lang="en" sz="1300" b="1"/>
              <a:t>computer vision</a:t>
            </a:r>
            <a:r>
              <a:rPr lang="en" sz="1300"/>
              <a:t> for tasks such as </a:t>
            </a:r>
            <a:r>
              <a:rPr lang="en" sz="1300" b="1"/>
              <a:t>image recognition</a:t>
            </a:r>
            <a:r>
              <a:rPr lang="en" sz="1300"/>
              <a:t> and </a:t>
            </a:r>
            <a:r>
              <a:rPr lang="en" sz="1300" b="1"/>
              <a:t>classification</a:t>
            </a:r>
            <a:r>
              <a:rPr lang="en" sz="1300"/>
              <a:t>, as well as in </a:t>
            </a:r>
            <a:r>
              <a:rPr lang="en" sz="1300" b="1"/>
              <a:t>autonomous vehicles</a:t>
            </a:r>
            <a:r>
              <a:rPr lang="en" sz="1300"/>
              <a:t>.</a:t>
            </a:r>
            <a:endParaRPr sz="1300"/>
          </a:p>
        </p:txBody>
      </p:sp>
      <p:sp>
        <p:nvSpPr>
          <p:cNvPr id="695" name="Google Shape;695;p68"/>
          <p:cNvSpPr txBox="1">
            <a:spLocks noGrp="1"/>
          </p:cNvSpPr>
          <p:nvPr>
            <p:ph type="subTitle" idx="3"/>
          </p:nvPr>
        </p:nvSpPr>
        <p:spPr>
          <a:xfrm>
            <a:off x="570825" y="25041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Natural Language Processing (NLP)</a:t>
            </a:r>
            <a:endParaRPr dirty="0"/>
          </a:p>
        </p:txBody>
      </p:sp>
      <p:sp>
        <p:nvSpPr>
          <p:cNvPr id="696" name="Google Shape;696;p68"/>
          <p:cNvSpPr txBox="1">
            <a:spLocks noGrp="1"/>
          </p:cNvSpPr>
          <p:nvPr>
            <p:ph type="body" idx="4"/>
          </p:nvPr>
        </p:nvSpPr>
        <p:spPr>
          <a:xfrm>
            <a:off x="4114125" y="25041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300"/>
              <a:t>In </a:t>
            </a:r>
            <a:r>
              <a:rPr lang="en" sz="1300" b="1"/>
              <a:t>natural language processing</a:t>
            </a:r>
            <a:r>
              <a:rPr lang="en" sz="1300"/>
              <a:t>, deep learning enables </a:t>
            </a:r>
            <a:r>
              <a:rPr lang="en" sz="1300" b="1"/>
              <a:t>language translation</a:t>
            </a:r>
            <a:r>
              <a:rPr lang="en" sz="1300"/>
              <a:t> and </a:t>
            </a:r>
            <a:r>
              <a:rPr lang="en" sz="1300" b="1"/>
              <a:t>sentiment analysis</a:t>
            </a:r>
            <a:r>
              <a:rPr lang="en" sz="1300"/>
              <a:t>.</a:t>
            </a:r>
            <a:endParaRPr sz="1300"/>
          </a:p>
        </p:txBody>
      </p:sp>
      <p:sp>
        <p:nvSpPr>
          <p:cNvPr id="697" name="Google Shape;697;p68"/>
          <p:cNvSpPr txBox="1">
            <a:spLocks noGrp="1"/>
          </p:cNvSpPr>
          <p:nvPr>
            <p:ph type="subTitle" idx="5"/>
          </p:nvPr>
        </p:nvSpPr>
        <p:spPr>
          <a:xfrm>
            <a:off x="570825" y="35378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Healthcare</a:t>
            </a:r>
            <a:endParaRPr dirty="0"/>
          </a:p>
        </p:txBody>
      </p:sp>
      <p:sp>
        <p:nvSpPr>
          <p:cNvPr id="698" name="Google Shape;698;p68"/>
          <p:cNvSpPr txBox="1">
            <a:spLocks noGrp="1"/>
          </p:cNvSpPr>
          <p:nvPr>
            <p:ph type="body" idx="6"/>
          </p:nvPr>
        </p:nvSpPr>
        <p:spPr>
          <a:xfrm>
            <a:off x="4114125" y="35378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300"/>
              <a:t>In the </a:t>
            </a:r>
            <a:r>
              <a:rPr lang="en" sz="1300" b="1"/>
              <a:t>healthcare</a:t>
            </a:r>
            <a:r>
              <a:rPr lang="en" sz="1300"/>
              <a:t> sector, deep learning assists in </a:t>
            </a:r>
            <a:r>
              <a:rPr lang="en" sz="1300" b="1"/>
              <a:t>disease diagnosis</a:t>
            </a:r>
            <a:r>
              <a:rPr lang="en" sz="1300"/>
              <a:t> and the creation of </a:t>
            </a:r>
            <a:r>
              <a:rPr lang="en" sz="1300" b="1"/>
              <a:t>personalized treatment plans</a:t>
            </a:r>
            <a:r>
              <a:rPr lang="en" sz="1300"/>
              <a:t>.</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1"/>
          <p:cNvSpPr txBox="1">
            <a:spLocks noGrp="1"/>
          </p:cNvSpPr>
          <p:nvPr>
            <p:ph type="title"/>
          </p:nvPr>
        </p:nvSpPr>
        <p:spPr>
          <a:xfrm>
            <a:off x="414900" y="858900"/>
            <a:ext cx="8253000" cy="4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t>Introduction to Natural Language Processing (NLP)</a:t>
            </a:r>
            <a:endParaRPr sz="2100"/>
          </a:p>
        </p:txBody>
      </p:sp>
      <p:sp>
        <p:nvSpPr>
          <p:cNvPr id="521" name="Google Shape;521;p51"/>
          <p:cNvSpPr txBox="1">
            <a:spLocks noGrp="1"/>
          </p:cNvSpPr>
          <p:nvPr>
            <p:ph type="body" idx="1"/>
          </p:nvPr>
        </p:nvSpPr>
        <p:spPr>
          <a:xfrm>
            <a:off x="414900" y="1576375"/>
            <a:ext cx="8253000" cy="28893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u="sng" dirty="0">
                <a:latin typeface="Arial"/>
                <a:ea typeface="Arial"/>
                <a:cs typeface="Arial"/>
                <a:sym typeface="Arial"/>
              </a:rPr>
              <a:t>The study of artificial intelligence's Natural Language Processing (NLP) area is concerned with how computers and human language interact</a:t>
            </a:r>
            <a:r>
              <a:rPr lang="en" sz="1400" dirty="0">
                <a:latin typeface="Arial"/>
                <a:ea typeface="Arial"/>
                <a:cs typeface="Arial"/>
                <a:sym typeface="Arial"/>
              </a:rPr>
              <a:t>. It entails creating models and algorithms that let computers comprehend, interpret, and produce human language. Natural language processing (NLP) is transforming the way humans interact with technology and has many uses in different fields. </a:t>
            </a:r>
            <a:r>
              <a:rPr lang="en" sz="1400" u="sng" dirty="0">
                <a:latin typeface="Arial"/>
                <a:ea typeface="Arial"/>
                <a:cs typeface="Arial"/>
                <a:sym typeface="Arial"/>
              </a:rPr>
              <a:t>Natural language processing (NLP) is improving communication and automating processes </a:t>
            </a:r>
            <a:r>
              <a:rPr lang="en" sz="1400" dirty="0">
                <a:latin typeface="Arial"/>
                <a:ea typeface="Arial"/>
                <a:cs typeface="Arial"/>
                <a:sym typeface="Arial"/>
              </a:rPr>
              <a:t>in a variety of industries, from chatbots and virtual assistants to sentiment analysis and machine translation.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9"/>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Challenges in Deep Learning</a:t>
            </a:r>
            <a:endParaRPr/>
          </a:p>
        </p:txBody>
      </p:sp>
      <p:sp>
        <p:nvSpPr>
          <p:cNvPr id="704" name="Google Shape;704;p69"/>
          <p:cNvSpPr txBox="1">
            <a:spLocks noGrp="1"/>
          </p:cNvSpPr>
          <p:nvPr>
            <p:ph type="subTitle" idx="1"/>
          </p:nvPr>
        </p:nvSpPr>
        <p:spPr>
          <a:xfrm>
            <a:off x="570825"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Data Requirement</a:t>
            </a:r>
            <a:endParaRPr/>
          </a:p>
        </p:txBody>
      </p:sp>
      <p:sp>
        <p:nvSpPr>
          <p:cNvPr id="705" name="Google Shape;705;p69"/>
          <p:cNvSpPr txBox="1">
            <a:spLocks noGrp="1"/>
          </p:cNvSpPr>
          <p:nvPr>
            <p:ph type="body" idx="2"/>
          </p:nvPr>
        </p:nvSpPr>
        <p:spPr>
          <a:xfrm>
            <a:off x="466725" y="2053375"/>
            <a:ext cx="23592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dirty="0"/>
              <a:t>Large datasets are necessary for training deep learning models, and accurate results depend heavily on the quality of the data. Deep learning, as opposed to ordinary machine learning, benefits from large datasets in order to identify intricate patterns. This is because neural networks are hierarchical, with each layer learning ever more abstract properties from the input.</a:t>
            </a:r>
            <a:endParaRPr sz="1150" dirty="0"/>
          </a:p>
          <a:p>
            <a:pPr marL="0" lvl="0" indent="0" algn="l" rtl="0">
              <a:spcBef>
                <a:spcPts val="1200"/>
              </a:spcBef>
              <a:spcAft>
                <a:spcPts val="0"/>
              </a:spcAft>
              <a:buClr>
                <a:schemeClr val="dk1"/>
              </a:buClr>
              <a:buSzPts val="1100"/>
              <a:buFont typeface="Arial"/>
              <a:buNone/>
            </a:pPr>
            <a:endParaRPr sz="1150" dirty="0"/>
          </a:p>
          <a:p>
            <a:pPr marL="0" lvl="0" indent="0" algn="l" rtl="0">
              <a:spcBef>
                <a:spcPts val="1200"/>
              </a:spcBef>
              <a:spcAft>
                <a:spcPts val="1200"/>
              </a:spcAft>
              <a:buNone/>
            </a:pPr>
            <a:endParaRPr sz="1150" dirty="0"/>
          </a:p>
        </p:txBody>
      </p:sp>
      <p:sp>
        <p:nvSpPr>
          <p:cNvPr id="706" name="Google Shape;706;p69"/>
          <p:cNvSpPr txBox="1">
            <a:spLocks noGrp="1"/>
          </p:cNvSpPr>
          <p:nvPr>
            <p:ph type="subTitle" idx="3"/>
          </p:nvPr>
        </p:nvSpPr>
        <p:spPr>
          <a:xfrm>
            <a:off x="6197875"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Overfitting</a:t>
            </a:r>
            <a:endParaRPr/>
          </a:p>
        </p:txBody>
      </p:sp>
      <p:sp>
        <p:nvSpPr>
          <p:cNvPr id="707" name="Google Shape;707;p69"/>
          <p:cNvSpPr txBox="1">
            <a:spLocks noGrp="1"/>
          </p:cNvSpPr>
          <p:nvPr>
            <p:ph type="body" idx="4"/>
          </p:nvPr>
        </p:nvSpPr>
        <p:spPr>
          <a:xfrm>
            <a:off x="6197875" y="2053374"/>
            <a:ext cx="2255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dirty="0">
                <a:latin typeface="Arial"/>
                <a:ea typeface="Arial"/>
                <a:cs typeface="Arial"/>
                <a:sym typeface="Arial"/>
              </a:rPr>
              <a:t>Overfitting, in which a model performs well on training data but badly on fresh data, is a prevalent problem. This can be lessened by using strategies like dropout and regularization, which keep the model from forgetting the training set. In order to make sure the model performs properly when applied to new data, cross-validation is also frequently utilized.</a:t>
            </a:r>
            <a:endParaRPr sz="1150" dirty="0">
              <a:latin typeface="Arial"/>
              <a:ea typeface="Arial"/>
              <a:cs typeface="Arial"/>
              <a:sym typeface="Arial"/>
            </a:endParaRPr>
          </a:p>
          <a:p>
            <a:pPr marL="0" lvl="0" indent="0" algn="l" rtl="0">
              <a:spcBef>
                <a:spcPts val="1200"/>
              </a:spcBef>
              <a:spcAft>
                <a:spcPts val="1200"/>
              </a:spcAft>
              <a:buClr>
                <a:schemeClr val="dk1"/>
              </a:buClr>
              <a:buSzPts val="1100"/>
              <a:buFont typeface="Arial"/>
              <a:buNone/>
            </a:pPr>
            <a:endParaRPr sz="1150" dirty="0">
              <a:latin typeface="Arial"/>
              <a:ea typeface="Arial"/>
              <a:cs typeface="Arial"/>
              <a:sym typeface="Arial"/>
            </a:endParaRPr>
          </a:p>
        </p:txBody>
      </p:sp>
      <p:sp>
        <p:nvSpPr>
          <p:cNvPr id="708" name="Google Shape;708;p69"/>
          <p:cNvSpPr txBox="1">
            <a:spLocks noGrp="1"/>
          </p:cNvSpPr>
          <p:nvPr>
            <p:ph type="subTitle" idx="5"/>
          </p:nvPr>
        </p:nvSpPr>
        <p:spPr>
          <a:xfrm>
            <a:off x="3444450"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Computational Resources</a:t>
            </a:r>
            <a:endParaRPr/>
          </a:p>
        </p:txBody>
      </p:sp>
      <p:sp>
        <p:nvSpPr>
          <p:cNvPr id="709" name="Google Shape;709;p69"/>
          <p:cNvSpPr txBox="1">
            <a:spLocks noGrp="1"/>
          </p:cNvSpPr>
          <p:nvPr>
            <p:ph type="body" idx="6"/>
          </p:nvPr>
        </p:nvSpPr>
        <p:spPr>
          <a:xfrm>
            <a:off x="3444450" y="2053374"/>
            <a:ext cx="2255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dirty="0"/>
              <a:t>Deep learning uses a lot of energy since it requires strong gear to execute complicated computations, like GPUs. Data centers and other specialized infrastructure are required to meet this requirement. This need is rising as models get bigger and more complicated, which raises questions about efficiency and sustainability.</a:t>
            </a:r>
            <a:endParaRPr sz="1150" dirty="0"/>
          </a:p>
          <a:p>
            <a:pPr marL="0" lvl="0" indent="0" algn="l" rtl="0">
              <a:spcBef>
                <a:spcPts val="1200"/>
              </a:spcBef>
              <a:spcAft>
                <a:spcPts val="0"/>
              </a:spcAft>
              <a:buClr>
                <a:schemeClr val="dk1"/>
              </a:buClr>
              <a:buSzPts val="1100"/>
              <a:buFont typeface="Arial"/>
              <a:buNone/>
            </a:pPr>
            <a:endParaRPr sz="1150" dirty="0"/>
          </a:p>
          <a:p>
            <a:pPr marL="0" lvl="0" indent="0" algn="l" rtl="0">
              <a:spcBef>
                <a:spcPts val="1200"/>
              </a:spcBef>
              <a:spcAft>
                <a:spcPts val="1200"/>
              </a:spcAft>
              <a:buNone/>
            </a:pPr>
            <a:endParaRPr sz="11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0"/>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and Frameworks for Deep Learning</a:t>
            </a:r>
            <a:endParaRPr/>
          </a:p>
        </p:txBody>
      </p:sp>
      <p:sp>
        <p:nvSpPr>
          <p:cNvPr id="715" name="Google Shape;715;p70"/>
          <p:cNvSpPr txBox="1">
            <a:spLocks noGrp="1"/>
          </p:cNvSpPr>
          <p:nvPr>
            <p:ph type="subTitle" idx="1"/>
          </p:nvPr>
        </p:nvSpPr>
        <p:spPr>
          <a:xfrm>
            <a:off x="570825"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600"/>
              <a:t>TensorFlow</a:t>
            </a:r>
            <a:endParaRPr sz="1600"/>
          </a:p>
        </p:txBody>
      </p:sp>
      <p:sp>
        <p:nvSpPr>
          <p:cNvPr id="716" name="Google Shape;716;p70"/>
          <p:cNvSpPr txBox="1">
            <a:spLocks noGrp="1"/>
          </p:cNvSpPr>
          <p:nvPr>
            <p:ph type="body" idx="2"/>
          </p:nvPr>
        </p:nvSpPr>
        <p:spPr>
          <a:xfrm>
            <a:off x="570825"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300" b="1"/>
              <a:t>TensorFlow</a:t>
            </a:r>
            <a:r>
              <a:rPr lang="en" sz="1300"/>
              <a:t> is developed by </a:t>
            </a:r>
            <a:r>
              <a:rPr lang="en" sz="1300" b="1"/>
              <a:t>Google</a:t>
            </a:r>
            <a:r>
              <a:rPr lang="en" sz="1300"/>
              <a:t> and is known for being </a:t>
            </a:r>
            <a:r>
              <a:rPr lang="en" sz="1300" b="1"/>
              <a:t>highly flexible</a:t>
            </a:r>
            <a:r>
              <a:rPr lang="en" sz="1300"/>
              <a:t> and widely used in the industry.</a:t>
            </a:r>
            <a:endParaRPr sz="1300"/>
          </a:p>
        </p:txBody>
      </p:sp>
      <p:sp>
        <p:nvSpPr>
          <p:cNvPr id="717" name="Google Shape;717;p70"/>
          <p:cNvSpPr txBox="1">
            <a:spLocks noGrp="1"/>
          </p:cNvSpPr>
          <p:nvPr>
            <p:ph type="subTitle" idx="3"/>
          </p:nvPr>
        </p:nvSpPr>
        <p:spPr>
          <a:xfrm>
            <a:off x="6197875"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600"/>
              <a:t>PyTorch</a:t>
            </a:r>
            <a:endParaRPr sz="1600"/>
          </a:p>
        </p:txBody>
      </p:sp>
      <p:sp>
        <p:nvSpPr>
          <p:cNvPr id="718" name="Google Shape;718;p70"/>
          <p:cNvSpPr txBox="1">
            <a:spLocks noGrp="1"/>
          </p:cNvSpPr>
          <p:nvPr>
            <p:ph type="body" idx="4"/>
          </p:nvPr>
        </p:nvSpPr>
        <p:spPr>
          <a:xfrm>
            <a:off x="6197875"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300" b="1"/>
              <a:t>PyTorch</a:t>
            </a:r>
            <a:r>
              <a:rPr lang="en" sz="1300"/>
              <a:t>, developed by </a:t>
            </a:r>
            <a:r>
              <a:rPr lang="en" sz="1300" b="1"/>
              <a:t>Facebook</a:t>
            </a:r>
            <a:r>
              <a:rPr lang="en" sz="1300"/>
              <a:t>, is recognized for its </a:t>
            </a:r>
            <a:r>
              <a:rPr lang="en" sz="1300" b="1"/>
              <a:t>ease of use</a:t>
            </a:r>
            <a:r>
              <a:rPr lang="en" sz="1300"/>
              <a:t> and </a:t>
            </a:r>
            <a:r>
              <a:rPr lang="en" sz="1300" b="1"/>
              <a:t>dynamic computation graph</a:t>
            </a:r>
            <a:r>
              <a:rPr lang="en" sz="1300"/>
              <a:t>.</a:t>
            </a:r>
            <a:endParaRPr sz="1300"/>
          </a:p>
        </p:txBody>
      </p:sp>
      <p:sp>
        <p:nvSpPr>
          <p:cNvPr id="719" name="Google Shape;719;p70"/>
          <p:cNvSpPr txBox="1">
            <a:spLocks noGrp="1"/>
          </p:cNvSpPr>
          <p:nvPr>
            <p:ph type="subTitle" idx="5"/>
          </p:nvPr>
        </p:nvSpPr>
        <p:spPr>
          <a:xfrm>
            <a:off x="3384350"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600"/>
              <a:t>Keras</a:t>
            </a:r>
            <a:endParaRPr sz="1600"/>
          </a:p>
        </p:txBody>
      </p:sp>
      <p:sp>
        <p:nvSpPr>
          <p:cNvPr id="720" name="Google Shape;720;p70"/>
          <p:cNvSpPr txBox="1">
            <a:spLocks noGrp="1"/>
          </p:cNvSpPr>
          <p:nvPr>
            <p:ph type="body" idx="6"/>
          </p:nvPr>
        </p:nvSpPr>
        <p:spPr>
          <a:xfrm>
            <a:off x="3384350"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300" b="1"/>
              <a:t>Keras</a:t>
            </a:r>
            <a:r>
              <a:rPr lang="en" sz="1300"/>
              <a:t> is a high-level API for building neural networks and runs on top of </a:t>
            </a:r>
            <a:r>
              <a:rPr lang="en" sz="1300" b="1"/>
              <a:t>TensorFlow</a:t>
            </a:r>
            <a:r>
              <a:rPr lang="en" sz="1300"/>
              <a:t>.</a:t>
            </a:r>
            <a:endParaRPr sz="1300"/>
          </a:p>
        </p:txBody>
      </p:sp>
      <p:pic>
        <p:nvPicPr>
          <p:cNvPr id="721" name="Google Shape;721;p70"/>
          <p:cNvPicPr preferRelativeResize="0">
            <a:picLocks noGrp="1"/>
          </p:cNvPicPr>
          <p:nvPr>
            <p:ph type="pic" idx="7"/>
          </p:nvPr>
        </p:nvPicPr>
        <p:blipFill>
          <a:blip r:embed="rId3">
            <a:alphaModFix/>
          </a:blip>
          <a:stretch>
            <a:fillRect/>
          </a:stretch>
        </p:blipFill>
        <p:spPr>
          <a:xfrm>
            <a:off x="839472" y="1231625"/>
            <a:ext cx="1737105" cy="1110300"/>
          </a:xfrm>
          <a:prstGeom prst="rect">
            <a:avLst/>
          </a:prstGeom>
        </p:spPr>
      </p:pic>
      <p:pic>
        <p:nvPicPr>
          <p:cNvPr id="722" name="Google Shape;722;p70"/>
          <p:cNvPicPr preferRelativeResize="0">
            <a:picLocks noGrp="1"/>
          </p:cNvPicPr>
          <p:nvPr>
            <p:ph type="pic" idx="8"/>
          </p:nvPr>
        </p:nvPicPr>
        <p:blipFill>
          <a:blip r:embed="rId4">
            <a:alphaModFix/>
          </a:blip>
          <a:stretch>
            <a:fillRect/>
          </a:stretch>
        </p:blipFill>
        <p:spPr>
          <a:xfrm>
            <a:off x="3389175" y="1459786"/>
            <a:ext cx="2255100" cy="653979"/>
          </a:xfrm>
          <a:prstGeom prst="rect">
            <a:avLst/>
          </a:prstGeom>
        </p:spPr>
      </p:pic>
      <p:pic>
        <p:nvPicPr>
          <p:cNvPr id="723" name="Google Shape;723;p70"/>
          <p:cNvPicPr preferRelativeResize="0">
            <a:picLocks noGrp="1"/>
          </p:cNvPicPr>
          <p:nvPr>
            <p:ph type="pic" idx="9"/>
          </p:nvPr>
        </p:nvPicPr>
        <p:blipFill>
          <a:blip r:embed="rId5">
            <a:alphaModFix/>
          </a:blip>
          <a:stretch>
            <a:fillRect/>
          </a:stretch>
        </p:blipFill>
        <p:spPr>
          <a:xfrm>
            <a:off x="6866386" y="1223148"/>
            <a:ext cx="918077" cy="11102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570825" y="472050"/>
            <a:ext cx="77139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Future Trends in Deep Learning</a:t>
            </a:r>
            <a:endParaRPr/>
          </a:p>
        </p:txBody>
      </p:sp>
      <p:sp>
        <p:nvSpPr>
          <p:cNvPr id="729" name="Google Shape;729;p71"/>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Improving Model Efficiency</a:t>
            </a:r>
            <a:endParaRPr dirty="0"/>
          </a:p>
        </p:txBody>
      </p:sp>
      <p:sp>
        <p:nvSpPr>
          <p:cNvPr id="730" name="Google Shape;730;p71"/>
          <p:cNvSpPr txBox="1">
            <a:spLocks noGrp="1"/>
          </p:cNvSpPr>
          <p:nvPr>
            <p:ph type="body" idx="2"/>
          </p:nvPr>
        </p:nvSpPr>
        <p:spPr>
          <a:xfrm>
            <a:off x="4114125" y="14704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t>Research is focused on reducing model size without losing accuracy, utilizing techniques like model pruning and quantization.</a:t>
            </a:r>
            <a:endParaRPr sz="1200" dirty="0"/>
          </a:p>
        </p:txBody>
      </p:sp>
      <p:sp>
        <p:nvSpPr>
          <p:cNvPr id="731" name="Google Shape;731;p71"/>
          <p:cNvSpPr txBox="1">
            <a:spLocks noGrp="1"/>
          </p:cNvSpPr>
          <p:nvPr>
            <p:ph type="subTitle" idx="3"/>
          </p:nvPr>
        </p:nvSpPr>
        <p:spPr>
          <a:xfrm>
            <a:off x="570825" y="25041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Ethical Considerations</a:t>
            </a:r>
            <a:endParaRPr/>
          </a:p>
        </p:txBody>
      </p:sp>
      <p:sp>
        <p:nvSpPr>
          <p:cNvPr id="732" name="Google Shape;732;p71"/>
          <p:cNvSpPr txBox="1">
            <a:spLocks noGrp="1"/>
          </p:cNvSpPr>
          <p:nvPr>
            <p:ph type="body" idx="4"/>
          </p:nvPr>
        </p:nvSpPr>
        <p:spPr>
          <a:xfrm>
            <a:off x="4114125" y="25041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t>There is a growing emphasis on ensuring AI fairness and transparency, as well as addressing biases in training data.</a:t>
            </a:r>
            <a:endParaRPr sz="1200" dirty="0"/>
          </a:p>
        </p:txBody>
      </p:sp>
      <p:sp>
        <p:nvSpPr>
          <p:cNvPr id="733" name="Google Shape;733;p71"/>
          <p:cNvSpPr txBox="1">
            <a:spLocks noGrp="1"/>
          </p:cNvSpPr>
          <p:nvPr>
            <p:ph type="subTitle" idx="5"/>
          </p:nvPr>
        </p:nvSpPr>
        <p:spPr>
          <a:xfrm>
            <a:off x="570825" y="35378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Integration with Other Technologies</a:t>
            </a:r>
            <a:endParaRPr/>
          </a:p>
        </p:txBody>
      </p:sp>
      <p:sp>
        <p:nvSpPr>
          <p:cNvPr id="734" name="Google Shape;734;p71"/>
          <p:cNvSpPr txBox="1">
            <a:spLocks noGrp="1"/>
          </p:cNvSpPr>
          <p:nvPr>
            <p:ph type="body" idx="6"/>
          </p:nvPr>
        </p:nvSpPr>
        <p:spPr>
          <a:xfrm>
            <a:off x="4114125" y="35378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t>Deep learning is increasingly being combined with IoT and edge computing to enhance its applications.</a:t>
            </a:r>
            <a:endParaRPr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pic>
        <p:nvPicPr>
          <p:cNvPr id="739" name="Google Shape;739;p72"/>
          <p:cNvPicPr preferRelativeResize="0">
            <a:picLocks noGrp="1"/>
          </p:cNvPicPr>
          <p:nvPr>
            <p:ph type="pic" idx="2"/>
          </p:nvPr>
        </p:nvPicPr>
        <p:blipFill rotWithShape="1">
          <a:blip r:embed="rId3">
            <a:alphaModFix/>
          </a:blip>
          <a:srcRect t="3210" b="3200"/>
          <a:stretch/>
        </p:blipFill>
        <p:spPr>
          <a:xfrm>
            <a:off x="574650" y="1229050"/>
            <a:ext cx="3526200" cy="3300001"/>
          </a:xfrm>
          <a:prstGeom prst="rect">
            <a:avLst/>
          </a:prstGeom>
        </p:spPr>
      </p:pic>
      <p:sp>
        <p:nvSpPr>
          <p:cNvPr id="740" name="Google Shape;740;p72"/>
          <p:cNvSpPr txBox="1">
            <a:spLocks noGrp="1"/>
          </p:cNvSpPr>
          <p:nvPr>
            <p:ph type="body" idx="1"/>
          </p:nvPr>
        </p:nvSpPr>
        <p:spPr>
          <a:xfrm>
            <a:off x="5137100" y="1124700"/>
            <a:ext cx="3571800" cy="3217800"/>
          </a:xfrm>
          <a:prstGeom prst="rect">
            <a:avLst/>
          </a:prstGeom>
        </p:spPr>
        <p:txBody>
          <a:bodyPr spcFirstLastPara="1" wrap="square" lIns="91425" tIns="91425" rIns="91425" bIns="91425" anchor="t" anchorCtr="0">
            <a:noAutofit/>
          </a:bodyPr>
          <a:lstStyle/>
          <a:p>
            <a:pPr marL="457200" lvl="0" indent="-301625" algn="l" rtl="0">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An essential component of AI is deep learning. </a:t>
            </a:r>
            <a:endParaRPr sz="1150">
              <a:solidFill>
                <a:schemeClr val="dk1"/>
              </a:solidFill>
              <a:latin typeface="Arial"/>
              <a:ea typeface="Arial"/>
              <a:cs typeface="Arial"/>
              <a:sym typeface="Arial"/>
            </a:endParaRPr>
          </a:p>
          <a:p>
            <a:pPr marL="457200" lvl="0" indent="-301625" algn="l" rtl="0">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Neural networks, layers, and activation functions are some of the key ideas.</a:t>
            </a:r>
            <a:endParaRPr sz="1150">
              <a:solidFill>
                <a:schemeClr val="dk1"/>
              </a:solidFill>
              <a:latin typeface="Arial"/>
              <a:ea typeface="Arial"/>
              <a:cs typeface="Arial"/>
              <a:sym typeface="Arial"/>
            </a:endParaRPr>
          </a:p>
          <a:p>
            <a:pPr marL="457200" lvl="0" indent="-301625" algn="l" rtl="0">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Different neural networks are used for different purposes.</a:t>
            </a:r>
            <a:endParaRPr sz="1150">
              <a:solidFill>
                <a:schemeClr val="dk1"/>
              </a:solidFill>
              <a:latin typeface="Arial"/>
              <a:ea typeface="Arial"/>
              <a:cs typeface="Arial"/>
              <a:sym typeface="Arial"/>
            </a:endParaRPr>
          </a:p>
          <a:p>
            <a:pPr marL="457200" lvl="0" indent="-301625" algn="l" rtl="0">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Training methods, backpropagation, and forward propagation are all part of deep learning.</a:t>
            </a:r>
            <a:endParaRPr sz="1150">
              <a:solidFill>
                <a:schemeClr val="dk1"/>
              </a:solidFill>
              <a:latin typeface="Arial"/>
              <a:ea typeface="Arial"/>
              <a:cs typeface="Arial"/>
              <a:sym typeface="Arial"/>
            </a:endParaRPr>
          </a:p>
          <a:p>
            <a:pPr marL="457200" lvl="0" indent="-301625" algn="l" rtl="0">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Applications come from a variety of industries, including computer vision, NLP, and medical.</a:t>
            </a:r>
            <a:endParaRPr sz="1150">
              <a:solidFill>
                <a:schemeClr val="dk1"/>
              </a:solidFill>
              <a:latin typeface="Arial"/>
              <a:ea typeface="Arial"/>
              <a:cs typeface="Arial"/>
              <a:sym typeface="Arial"/>
            </a:endParaRPr>
          </a:p>
          <a:p>
            <a:pPr marL="457200" lvl="0" indent="-301625" algn="l" rtl="0">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Overfitting, processing demands, and data requirements are among the difficulties.</a:t>
            </a:r>
            <a:endParaRPr sz="1150">
              <a:solidFill>
                <a:schemeClr val="dk1"/>
              </a:solidFill>
              <a:latin typeface="Arial"/>
              <a:ea typeface="Arial"/>
              <a:cs typeface="Arial"/>
              <a:sym typeface="Arial"/>
            </a:endParaRPr>
          </a:p>
          <a:p>
            <a:pPr marL="457200" lvl="0" indent="-301625" algn="l" rtl="0">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A few well-liked tools are Keras, PyTorch, and TensorFlow.</a:t>
            </a:r>
            <a:endParaRPr sz="1150">
              <a:solidFill>
                <a:schemeClr val="dk1"/>
              </a:solidFill>
              <a:latin typeface="Arial"/>
              <a:ea typeface="Arial"/>
              <a:cs typeface="Arial"/>
              <a:sym typeface="Arial"/>
            </a:endParaRPr>
          </a:p>
          <a:p>
            <a:pPr marL="457200" lvl="0" indent="-301625" algn="l" rtl="0">
              <a:spcBef>
                <a:spcPts val="0"/>
              </a:spcBef>
              <a:spcAft>
                <a:spcPts val="0"/>
              </a:spcAft>
              <a:buClr>
                <a:schemeClr val="dk1"/>
              </a:buClr>
              <a:buSzPts val="1150"/>
              <a:buFont typeface="Arial"/>
              <a:buChar char="●"/>
            </a:pPr>
            <a:r>
              <a:rPr lang="en" sz="1150">
                <a:solidFill>
                  <a:schemeClr val="dk1"/>
                </a:solidFill>
                <a:latin typeface="Arial"/>
                <a:ea typeface="Arial"/>
                <a:cs typeface="Arial"/>
                <a:sym typeface="Arial"/>
              </a:rPr>
              <a:t>The emphasis of future trends will be on efficiency and morality.</a:t>
            </a:r>
            <a:endParaRPr sz="1150">
              <a:solidFill>
                <a:schemeClr val="dk1"/>
              </a:solidFill>
              <a:latin typeface="Arial"/>
              <a:ea typeface="Arial"/>
              <a:cs typeface="Arial"/>
              <a:sym typeface="Arial"/>
            </a:endParaRPr>
          </a:p>
          <a:p>
            <a:pPr marL="0" lvl="0" indent="0" algn="l" rtl="0">
              <a:spcBef>
                <a:spcPts val="1200"/>
              </a:spcBef>
              <a:spcAft>
                <a:spcPts val="1200"/>
              </a:spcAft>
              <a:buClr>
                <a:schemeClr val="dk1"/>
              </a:buClr>
              <a:buSzPts val="1100"/>
              <a:buFont typeface="Arial"/>
              <a:buNone/>
            </a:pPr>
            <a:endParaRPr sz="1150">
              <a:solidFill>
                <a:schemeClr val="dk1"/>
              </a:solidFill>
              <a:latin typeface="Arial"/>
              <a:ea typeface="Arial"/>
              <a:cs typeface="Arial"/>
              <a:sym typeface="Arial"/>
            </a:endParaRPr>
          </a:p>
        </p:txBody>
      </p:sp>
      <p:sp>
        <p:nvSpPr>
          <p:cNvPr id="741" name="Google Shape;741;p72"/>
          <p:cNvSpPr txBox="1">
            <a:spLocks noGrp="1"/>
          </p:cNvSpPr>
          <p:nvPr>
            <p:ph type="title"/>
          </p:nvPr>
        </p:nvSpPr>
        <p:spPr>
          <a:xfrm>
            <a:off x="574650" y="332975"/>
            <a:ext cx="3526200" cy="4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of Key Points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746" name="Google Shape;746;p73"/>
          <p:cNvPicPr preferRelativeResize="0">
            <a:picLocks noGrp="1"/>
          </p:cNvPicPr>
          <p:nvPr>
            <p:ph type="pic" idx="2"/>
          </p:nvPr>
        </p:nvPicPr>
        <p:blipFill rotWithShape="1">
          <a:blip r:embed="rId3">
            <a:alphaModFix/>
          </a:blip>
          <a:srcRect/>
          <a:stretch/>
        </p:blipFill>
        <p:spPr>
          <a:xfrm>
            <a:off x="5620125" y="1440300"/>
            <a:ext cx="2361600" cy="2361600"/>
          </a:xfrm>
          <a:prstGeom prst="ellipse">
            <a:avLst/>
          </a:prstGeom>
        </p:spPr>
      </p:pic>
      <p:sp>
        <p:nvSpPr>
          <p:cNvPr id="747" name="Google Shape;747;p73"/>
          <p:cNvSpPr txBox="1">
            <a:spLocks noGrp="1"/>
          </p:cNvSpPr>
          <p:nvPr>
            <p:ph type="title"/>
          </p:nvPr>
        </p:nvSpPr>
        <p:spPr>
          <a:xfrm>
            <a:off x="414900" y="744600"/>
            <a:ext cx="3943500" cy="4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748" name="Google Shape;748;p73"/>
          <p:cNvSpPr txBox="1">
            <a:spLocks noGrp="1"/>
          </p:cNvSpPr>
          <p:nvPr>
            <p:ph type="body" idx="1"/>
          </p:nvPr>
        </p:nvSpPr>
        <p:spPr>
          <a:xfrm>
            <a:off x="431300" y="1509700"/>
            <a:ext cx="3943500" cy="28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t>Deep learning is driving technology improvements in a variety of disciplines, including healthcare, finance, entertainment, and autonomous systems. It is altering industries worldwide. Deep neural networks, in particular, are the focus of this potent subgroup of machine learning. These networks are capable of automatically learning from enormous volumes of data without the need for feature engineering or human interaction. With their many levels of abstraction, these neural networks give computers the ability to identify patterns, make judgments, and carry out tasks with a degree of accuracy that frequently exceeds that of humans.</a:t>
            </a:r>
            <a:endParaRPr sz="1200" dirty="0"/>
          </a:p>
          <a:p>
            <a:pPr marL="0" lvl="0" indent="0" algn="l" rtl="0">
              <a:spcBef>
                <a:spcPts val="1200"/>
              </a:spcBef>
              <a:spcAft>
                <a:spcPts val="0"/>
              </a:spcAft>
              <a:buClr>
                <a:schemeClr val="dk1"/>
              </a:buClr>
              <a:buSzPts val="1100"/>
              <a:buFont typeface="Arial"/>
              <a:buNone/>
            </a:pPr>
            <a:endParaRPr sz="1200" dirty="0"/>
          </a:p>
          <a:p>
            <a:pPr marL="0" lvl="0" indent="0" algn="l" rtl="0">
              <a:spcBef>
                <a:spcPts val="1200"/>
              </a:spcBef>
              <a:spcAft>
                <a:spcPts val="1200"/>
              </a:spcAft>
              <a:buNone/>
            </a:pPr>
            <a:endParaRP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2"/>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Basics of NLP</a:t>
            </a:r>
            <a:endParaRPr/>
          </a:p>
        </p:txBody>
      </p:sp>
      <p:sp>
        <p:nvSpPr>
          <p:cNvPr id="527" name="Google Shape;527;p52"/>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a:t>Definition of NLP</a:t>
            </a:r>
            <a:endParaRPr sz="1500"/>
          </a:p>
        </p:txBody>
      </p:sp>
      <p:sp>
        <p:nvSpPr>
          <p:cNvPr id="528" name="Google Shape;528;p52"/>
          <p:cNvSpPr txBox="1">
            <a:spLocks noGrp="1"/>
          </p:cNvSpPr>
          <p:nvPr>
            <p:ph type="body" idx="2"/>
          </p:nvPr>
        </p:nvSpPr>
        <p:spPr>
          <a:xfrm>
            <a:off x="570825" y="2053373"/>
            <a:ext cx="32964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u="sng" dirty="0">
                <a:solidFill>
                  <a:schemeClr val="dk1"/>
                </a:solidFill>
                <a:latin typeface="Arial"/>
                <a:ea typeface="Arial"/>
                <a:cs typeface="Arial"/>
                <a:sym typeface="Arial"/>
              </a:rPr>
              <a:t>NLP is the area of artificial intelligence that focuses on computers' capacity to comprehend and interpret human language</a:t>
            </a:r>
            <a:r>
              <a:rPr lang="en" sz="1400" dirty="0">
                <a:solidFill>
                  <a:schemeClr val="dk1"/>
                </a:solidFill>
                <a:latin typeface="Arial"/>
                <a:ea typeface="Arial"/>
                <a:cs typeface="Arial"/>
                <a:sym typeface="Arial"/>
              </a:rPr>
              <a:t>. It entails activities like language translation, text production, and analysis.</a:t>
            </a:r>
            <a:endParaRPr sz="1400" dirty="0">
              <a:solidFill>
                <a:schemeClr val="dk1"/>
              </a:solidFill>
              <a:latin typeface="Arial"/>
              <a:ea typeface="Arial"/>
              <a:cs typeface="Arial"/>
              <a:sym typeface="Arial"/>
            </a:endParaRPr>
          </a:p>
          <a:p>
            <a:pPr marL="0" lvl="0" indent="0" algn="l" rtl="0">
              <a:spcBef>
                <a:spcPts val="1200"/>
              </a:spcBef>
              <a:spcAft>
                <a:spcPts val="1200"/>
              </a:spcAft>
              <a:buClr>
                <a:schemeClr val="dk1"/>
              </a:buClr>
              <a:buSzPts val="1100"/>
              <a:buFont typeface="Arial"/>
              <a:buNone/>
            </a:pPr>
            <a:endParaRPr sz="1400" dirty="0">
              <a:solidFill>
                <a:schemeClr val="dk1"/>
              </a:solidFill>
              <a:latin typeface="Arial"/>
              <a:ea typeface="Arial"/>
              <a:cs typeface="Arial"/>
              <a:sym typeface="Arial"/>
            </a:endParaRPr>
          </a:p>
        </p:txBody>
      </p:sp>
      <p:sp>
        <p:nvSpPr>
          <p:cNvPr id="529" name="Google Shape;529;p52"/>
          <p:cNvSpPr txBox="1">
            <a:spLocks noGrp="1"/>
          </p:cNvSpPr>
          <p:nvPr>
            <p:ph type="subTitle" idx="3"/>
          </p:nvPr>
        </p:nvSpPr>
        <p:spPr>
          <a:xfrm>
            <a:off x="5285700" y="14704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a:t>Importance and Applications of NLP</a:t>
            </a:r>
            <a:endParaRPr sz="1500"/>
          </a:p>
        </p:txBody>
      </p:sp>
      <p:sp>
        <p:nvSpPr>
          <p:cNvPr id="530" name="Google Shape;530;p52"/>
          <p:cNvSpPr txBox="1">
            <a:spLocks noGrp="1"/>
          </p:cNvSpPr>
          <p:nvPr>
            <p:ph type="body" idx="4"/>
          </p:nvPr>
        </p:nvSpPr>
        <p:spPr>
          <a:xfrm>
            <a:off x="5374910" y="2053373"/>
            <a:ext cx="32964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Arial"/>
                <a:ea typeface="Arial"/>
                <a:cs typeface="Arial"/>
                <a:sym typeface="Arial"/>
              </a:rPr>
              <a:t>Numerous applications, such as </a:t>
            </a:r>
            <a:r>
              <a:rPr lang="en" sz="1400" u="sng" dirty="0">
                <a:solidFill>
                  <a:schemeClr val="dk1"/>
                </a:solidFill>
                <a:latin typeface="Arial"/>
                <a:ea typeface="Arial"/>
                <a:cs typeface="Arial"/>
                <a:sym typeface="Arial"/>
              </a:rPr>
              <a:t>sentiment analysis, machine translation, and information retrieval</a:t>
            </a:r>
            <a:r>
              <a:rPr lang="en" sz="1400" dirty="0">
                <a:solidFill>
                  <a:schemeClr val="dk1"/>
                </a:solidFill>
                <a:latin typeface="Arial"/>
                <a:ea typeface="Arial"/>
                <a:cs typeface="Arial"/>
                <a:sym typeface="Arial"/>
              </a:rPr>
              <a:t>, depend heavily on natural language processing (NLP). It makes it possible for computers to take meaning, sentiment, and context out of text data, which improves automation and decision-making.</a:t>
            </a:r>
            <a:endParaRPr sz="1400" dirty="0">
              <a:solidFill>
                <a:schemeClr val="dk1"/>
              </a:solidFill>
              <a:latin typeface="Arial"/>
              <a:ea typeface="Arial"/>
              <a:cs typeface="Arial"/>
              <a:sym typeface="Arial"/>
            </a:endParaRPr>
          </a:p>
          <a:p>
            <a:pPr marL="0" lvl="0" indent="0" algn="l" rtl="0">
              <a:spcBef>
                <a:spcPts val="1200"/>
              </a:spcBef>
              <a:spcAft>
                <a:spcPts val="1200"/>
              </a:spcAft>
              <a:buClr>
                <a:schemeClr val="dk1"/>
              </a:buClr>
              <a:buSzPts val="1100"/>
              <a:buFont typeface="Arial"/>
              <a:buNone/>
            </a:pPr>
            <a:endParaRPr sz="1400" dirty="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3"/>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NLP Techniques</a:t>
            </a:r>
            <a:endParaRPr/>
          </a:p>
        </p:txBody>
      </p:sp>
      <p:sp>
        <p:nvSpPr>
          <p:cNvPr id="536" name="Google Shape;536;p53"/>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a:solidFill>
                  <a:schemeClr val="dk1"/>
                </a:solidFill>
              </a:rPr>
              <a:t>Tokenization</a:t>
            </a:r>
            <a:endParaRPr sz="1500">
              <a:solidFill>
                <a:schemeClr val="dk1"/>
              </a:solidFill>
            </a:endParaRPr>
          </a:p>
        </p:txBody>
      </p:sp>
      <p:sp>
        <p:nvSpPr>
          <p:cNvPr id="537" name="Google Shape;537;p53"/>
          <p:cNvSpPr txBox="1">
            <a:spLocks noGrp="1"/>
          </p:cNvSpPr>
          <p:nvPr>
            <p:ph type="body" idx="2"/>
          </p:nvPr>
        </p:nvSpPr>
        <p:spPr>
          <a:xfrm>
            <a:off x="561900" y="1986466"/>
            <a:ext cx="32964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u="sng" dirty="0">
                <a:solidFill>
                  <a:schemeClr val="dk1"/>
                </a:solidFill>
                <a:latin typeface="Arial"/>
                <a:ea typeface="Arial"/>
                <a:cs typeface="Arial"/>
                <a:sym typeface="Arial"/>
              </a:rPr>
              <a:t>The process of tokenizing material involves dividing it up into smaller chunks, like words or sentences</a:t>
            </a:r>
            <a:r>
              <a:rPr lang="en" sz="1400" dirty="0">
                <a:solidFill>
                  <a:schemeClr val="dk1"/>
                </a:solidFill>
                <a:latin typeface="Arial"/>
                <a:ea typeface="Arial"/>
                <a:cs typeface="Arial"/>
                <a:sym typeface="Arial"/>
              </a:rPr>
              <a:t>. It is a basic NLP step that aids in additional text data processing and analysis.</a:t>
            </a:r>
            <a:endParaRPr sz="1400" dirty="0">
              <a:solidFill>
                <a:schemeClr val="dk1"/>
              </a:solidFill>
              <a:latin typeface="Arial"/>
              <a:ea typeface="Arial"/>
              <a:cs typeface="Arial"/>
              <a:sym typeface="Arial"/>
            </a:endParaRPr>
          </a:p>
          <a:p>
            <a:pPr marL="0" lvl="0" indent="0" algn="l" rtl="0">
              <a:spcBef>
                <a:spcPts val="1200"/>
              </a:spcBef>
              <a:spcAft>
                <a:spcPts val="1200"/>
              </a:spcAft>
              <a:buClr>
                <a:schemeClr val="dk1"/>
              </a:buClr>
              <a:buSzPts val="1100"/>
              <a:buFont typeface="Arial"/>
              <a:buNone/>
            </a:pPr>
            <a:endParaRPr sz="1400" dirty="0">
              <a:solidFill>
                <a:schemeClr val="dk1"/>
              </a:solidFill>
              <a:latin typeface="Arial"/>
              <a:ea typeface="Arial"/>
              <a:cs typeface="Arial"/>
              <a:sym typeface="Arial"/>
            </a:endParaRPr>
          </a:p>
        </p:txBody>
      </p:sp>
      <p:sp>
        <p:nvSpPr>
          <p:cNvPr id="538" name="Google Shape;538;p53"/>
          <p:cNvSpPr txBox="1">
            <a:spLocks noGrp="1"/>
          </p:cNvSpPr>
          <p:nvPr>
            <p:ph type="subTitle" idx="3"/>
          </p:nvPr>
        </p:nvSpPr>
        <p:spPr>
          <a:xfrm>
            <a:off x="5285700" y="14704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500">
                <a:solidFill>
                  <a:schemeClr val="dk1"/>
                </a:solidFill>
              </a:rPr>
              <a:t>Part-of-Speech (POS) Tagging</a:t>
            </a:r>
            <a:endParaRPr sz="1500">
              <a:solidFill>
                <a:schemeClr val="dk1"/>
              </a:solidFill>
            </a:endParaRPr>
          </a:p>
        </p:txBody>
      </p:sp>
      <p:sp>
        <p:nvSpPr>
          <p:cNvPr id="539" name="Google Shape;539;p53"/>
          <p:cNvSpPr txBox="1">
            <a:spLocks noGrp="1"/>
          </p:cNvSpPr>
          <p:nvPr>
            <p:ph type="body" idx="4"/>
          </p:nvPr>
        </p:nvSpPr>
        <p:spPr>
          <a:xfrm>
            <a:off x="5285700" y="2053373"/>
            <a:ext cx="32964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u="sng" dirty="0">
                <a:solidFill>
                  <a:schemeClr val="dk1"/>
                </a:solidFill>
                <a:latin typeface="Arial"/>
                <a:ea typeface="Arial"/>
                <a:cs typeface="Arial"/>
                <a:sym typeface="Arial"/>
              </a:rPr>
              <a:t>Giving words in a sentence grammatical tags, such as noun, verb, or adjective, is known as POS tagging. </a:t>
            </a:r>
            <a:r>
              <a:rPr lang="en" sz="1400" dirty="0">
                <a:solidFill>
                  <a:schemeClr val="dk1"/>
                </a:solidFill>
                <a:latin typeface="Arial"/>
                <a:ea typeface="Arial"/>
                <a:cs typeface="Arial"/>
                <a:sym typeface="Arial"/>
              </a:rPr>
              <a:t>It facilitates comprehension of a sentence's meaning and grammatical structure.</a:t>
            </a:r>
            <a:endParaRPr sz="1400" dirty="0">
              <a:solidFill>
                <a:schemeClr val="dk1"/>
              </a:solidFill>
              <a:latin typeface="Arial"/>
              <a:ea typeface="Arial"/>
              <a:cs typeface="Arial"/>
              <a:sym typeface="Arial"/>
            </a:endParaRPr>
          </a:p>
          <a:p>
            <a:pPr marL="0" lvl="0" indent="0" algn="l" rtl="0">
              <a:spcBef>
                <a:spcPts val="1200"/>
              </a:spcBef>
              <a:spcAft>
                <a:spcPts val="1200"/>
              </a:spcAft>
              <a:buClr>
                <a:schemeClr val="dk1"/>
              </a:buClr>
              <a:buSzPts val="1100"/>
              <a:buFont typeface="Arial"/>
              <a:buNone/>
            </a:pPr>
            <a:endParaRPr sz="1400"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4" name="Google Shape;544;p54"/>
          <p:cNvPicPr preferRelativeResize="0">
            <a:picLocks noGrp="1"/>
          </p:cNvPicPr>
          <p:nvPr>
            <p:ph type="pic" idx="2"/>
          </p:nvPr>
        </p:nvPicPr>
        <p:blipFill rotWithShape="1">
          <a:blip r:embed="rId3">
            <a:alphaModFix/>
          </a:blip>
          <a:srcRect/>
          <a:stretch/>
        </p:blipFill>
        <p:spPr>
          <a:xfrm>
            <a:off x="5620125" y="1440300"/>
            <a:ext cx="2361600" cy="2361600"/>
          </a:xfrm>
          <a:prstGeom prst="ellipse">
            <a:avLst/>
          </a:prstGeom>
        </p:spPr>
      </p:pic>
      <p:sp>
        <p:nvSpPr>
          <p:cNvPr id="545" name="Google Shape;545;p54"/>
          <p:cNvSpPr txBox="1">
            <a:spLocks noGrp="1"/>
          </p:cNvSpPr>
          <p:nvPr>
            <p:ph type="title"/>
          </p:nvPr>
        </p:nvSpPr>
        <p:spPr>
          <a:xfrm>
            <a:off x="414900" y="744600"/>
            <a:ext cx="3943500" cy="4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Named Entity Recognition (NER)</a:t>
            </a:r>
            <a:endParaRPr/>
          </a:p>
        </p:txBody>
      </p:sp>
      <p:sp>
        <p:nvSpPr>
          <p:cNvPr id="546" name="Google Shape;546;p54"/>
          <p:cNvSpPr txBox="1">
            <a:spLocks noGrp="1"/>
          </p:cNvSpPr>
          <p:nvPr>
            <p:ph type="body" idx="1"/>
          </p:nvPr>
        </p:nvSpPr>
        <p:spPr>
          <a:xfrm>
            <a:off x="431300" y="1509700"/>
            <a:ext cx="3943500" cy="288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dirty="0"/>
              <a:t>The process of recognizing and categorizing named entities—such as names of people, places, or organizations—in text is known as NER. It is necessary for knowledge representation and information extraction.</a:t>
            </a:r>
            <a:endParaRPr u="sng" dirty="0"/>
          </a:p>
          <a:p>
            <a:pPr marL="0" lvl="0" indent="0" algn="l" rtl="0">
              <a:spcBef>
                <a:spcPts val="1200"/>
              </a:spcBef>
              <a:spcAft>
                <a:spcPts val="0"/>
              </a:spcAft>
              <a:buClr>
                <a:schemeClr val="dk1"/>
              </a:buClr>
              <a:buSzPts val="1100"/>
              <a:buFont typeface="Arial"/>
              <a:buNone/>
            </a:pPr>
            <a:endParaRPr dirty="0"/>
          </a:p>
          <a:p>
            <a:pPr marL="0" lvl="0" indent="0" algn="l" rtl="0">
              <a:spcBef>
                <a:spcPts val="1200"/>
              </a:spcBef>
              <a:spcAft>
                <a:spcPts val="0"/>
              </a:spcAft>
              <a:buClr>
                <a:schemeClr val="dk1"/>
              </a:buClr>
              <a:buSzPts val="1100"/>
              <a:buFont typeface="Arial"/>
              <a:buNone/>
            </a:pPr>
            <a:r>
              <a:rPr lang="en" u="sng" dirty="0"/>
              <a:t>Sentiment analysis is the process </a:t>
            </a:r>
            <a:r>
              <a:rPr lang="en" dirty="0"/>
              <a:t>of identifying the sentiment or emotion that is expressed in a text. In order to ascertain public opinion, it can be used to examine reviews, social media posts, and consumer feedback.</a:t>
            </a:r>
            <a:endParaRPr dirty="0"/>
          </a:p>
          <a:p>
            <a:pPr marL="0" lvl="0" indent="0" algn="l" rtl="0">
              <a:spcBef>
                <a:spcPts val="1200"/>
              </a:spcBef>
              <a:spcAft>
                <a:spcPts val="1200"/>
              </a:spcAft>
              <a:buClr>
                <a:schemeClr val="dk1"/>
              </a:buClr>
              <a:buSzPts val="1100"/>
              <a:buFont typeface="Arial"/>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5"/>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NLP Libraries and Frameworks</a:t>
            </a:r>
            <a:endParaRPr/>
          </a:p>
        </p:txBody>
      </p:sp>
      <p:sp>
        <p:nvSpPr>
          <p:cNvPr id="552" name="Google Shape;552;p55"/>
          <p:cNvSpPr txBox="1">
            <a:spLocks noGrp="1"/>
          </p:cNvSpPr>
          <p:nvPr>
            <p:ph type="subTitle" idx="1"/>
          </p:nvPr>
        </p:nvSpPr>
        <p:spPr>
          <a:xfrm>
            <a:off x="570825"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NLTK (Natural Language Toolkit)</a:t>
            </a:r>
            <a:endParaRPr/>
          </a:p>
        </p:txBody>
      </p:sp>
      <p:sp>
        <p:nvSpPr>
          <p:cNvPr id="553" name="Google Shape;553;p55"/>
          <p:cNvSpPr txBox="1">
            <a:spLocks noGrp="1"/>
          </p:cNvSpPr>
          <p:nvPr>
            <p:ph type="body" idx="2"/>
          </p:nvPr>
        </p:nvSpPr>
        <p:spPr>
          <a:xfrm>
            <a:off x="570825"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NLTK is a popular Python library for NLP that provides a wide range of tools and resources for text processing, tokenization, POS tagging, and more. It is widely used for research and educational purposes.</a:t>
            </a:r>
            <a:endParaRPr/>
          </a:p>
        </p:txBody>
      </p:sp>
      <p:sp>
        <p:nvSpPr>
          <p:cNvPr id="554" name="Google Shape;554;p55"/>
          <p:cNvSpPr txBox="1">
            <a:spLocks noGrp="1"/>
          </p:cNvSpPr>
          <p:nvPr>
            <p:ph type="subTitle" idx="3"/>
          </p:nvPr>
        </p:nvSpPr>
        <p:spPr>
          <a:xfrm>
            <a:off x="6197875"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SpaCy</a:t>
            </a:r>
            <a:endParaRPr/>
          </a:p>
        </p:txBody>
      </p:sp>
      <p:sp>
        <p:nvSpPr>
          <p:cNvPr id="555" name="Google Shape;555;p55"/>
          <p:cNvSpPr txBox="1">
            <a:spLocks noGrp="1"/>
          </p:cNvSpPr>
          <p:nvPr>
            <p:ph type="body" idx="4"/>
          </p:nvPr>
        </p:nvSpPr>
        <p:spPr>
          <a:xfrm>
            <a:off x="6197875"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SpaCy is another powerful Python library for NLP that offers efficient and scalable text processing capabilities. It provides pre-trained models for various NLP tasks and supports multiple languages.</a:t>
            </a:r>
            <a:endParaRPr/>
          </a:p>
        </p:txBody>
      </p:sp>
      <p:sp>
        <p:nvSpPr>
          <p:cNvPr id="556" name="Google Shape;556;p55"/>
          <p:cNvSpPr txBox="1">
            <a:spLocks noGrp="1"/>
          </p:cNvSpPr>
          <p:nvPr>
            <p:ph type="subTitle" idx="5"/>
          </p:nvPr>
        </p:nvSpPr>
        <p:spPr>
          <a:xfrm>
            <a:off x="3384350"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Stanford NLP</a:t>
            </a:r>
            <a:endParaRPr/>
          </a:p>
        </p:txBody>
      </p:sp>
      <p:sp>
        <p:nvSpPr>
          <p:cNvPr id="557" name="Google Shape;557;p55"/>
          <p:cNvSpPr txBox="1">
            <a:spLocks noGrp="1"/>
          </p:cNvSpPr>
          <p:nvPr>
            <p:ph type="body" idx="6"/>
          </p:nvPr>
        </p:nvSpPr>
        <p:spPr>
          <a:xfrm>
            <a:off x="3384350"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Stanford NLP is a suite of NLP tools developed by Stanford University. It includes tools for tokenization, POS tagging, NER, sentiment analysis, and more. It is widely used in academic and research settings.</a:t>
            </a:r>
            <a:endParaRPr/>
          </a:p>
        </p:txBody>
      </p:sp>
      <p:pic>
        <p:nvPicPr>
          <p:cNvPr id="558" name="Google Shape;558;p55"/>
          <p:cNvPicPr preferRelativeResize="0">
            <a:picLocks noGrp="1"/>
          </p:cNvPicPr>
          <p:nvPr>
            <p:ph type="pic" idx="7"/>
          </p:nvPr>
        </p:nvPicPr>
        <p:blipFill>
          <a:blip r:embed="rId3">
            <a:alphaModFix/>
          </a:blip>
          <a:stretch>
            <a:fillRect/>
          </a:stretch>
        </p:blipFill>
        <p:spPr>
          <a:xfrm>
            <a:off x="1197701" y="1231625"/>
            <a:ext cx="1020648" cy="1110299"/>
          </a:xfrm>
          <a:prstGeom prst="rect">
            <a:avLst/>
          </a:prstGeom>
        </p:spPr>
      </p:pic>
      <p:pic>
        <p:nvPicPr>
          <p:cNvPr id="559" name="Google Shape;559;p55"/>
          <p:cNvPicPr preferRelativeResize="0">
            <a:picLocks noGrp="1"/>
          </p:cNvPicPr>
          <p:nvPr>
            <p:ph type="pic" idx="8"/>
          </p:nvPr>
        </p:nvPicPr>
        <p:blipFill>
          <a:blip r:embed="rId4">
            <a:alphaModFix/>
          </a:blip>
          <a:stretch>
            <a:fillRect/>
          </a:stretch>
        </p:blipFill>
        <p:spPr>
          <a:xfrm>
            <a:off x="3961575" y="1231625"/>
            <a:ext cx="1110300" cy="1110300"/>
          </a:xfrm>
          <a:prstGeom prst="rect">
            <a:avLst/>
          </a:prstGeom>
        </p:spPr>
      </p:pic>
      <p:pic>
        <p:nvPicPr>
          <p:cNvPr id="560" name="Google Shape;560;p55"/>
          <p:cNvPicPr preferRelativeResize="0">
            <a:picLocks noGrp="1"/>
          </p:cNvPicPr>
          <p:nvPr>
            <p:ph type="pic" idx="9"/>
          </p:nvPr>
        </p:nvPicPr>
        <p:blipFill>
          <a:blip r:embed="rId5">
            <a:alphaModFix/>
          </a:blip>
          <a:stretch>
            <a:fillRect/>
          </a:stretch>
        </p:blipFill>
        <p:spPr>
          <a:xfrm>
            <a:off x="6197875" y="1374846"/>
            <a:ext cx="2255101" cy="8069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6"/>
          <p:cNvSpPr txBox="1">
            <a:spLocks noGrp="1"/>
          </p:cNvSpPr>
          <p:nvPr>
            <p:ph type="title"/>
          </p:nvPr>
        </p:nvSpPr>
        <p:spPr>
          <a:xfrm>
            <a:off x="570825" y="472050"/>
            <a:ext cx="77139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Challenges in NLP</a:t>
            </a:r>
            <a:endParaRPr/>
          </a:p>
        </p:txBody>
      </p:sp>
      <p:sp>
        <p:nvSpPr>
          <p:cNvPr id="566" name="Google Shape;566;p56"/>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u="sng" dirty="0"/>
              <a:t>Ambiguity</a:t>
            </a:r>
            <a:r>
              <a:rPr lang="en" dirty="0"/>
              <a:t> in Natural Language</a:t>
            </a:r>
            <a:endParaRPr dirty="0"/>
          </a:p>
        </p:txBody>
      </p:sp>
      <p:sp>
        <p:nvSpPr>
          <p:cNvPr id="567" name="Google Shape;567;p56"/>
          <p:cNvSpPr txBox="1">
            <a:spLocks noGrp="1"/>
          </p:cNvSpPr>
          <p:nvPr>
            <p:ph type="body" idx="2"/>
          </p:nvPr>
        </p:nvSpPr>
        <p:spPr>
          <a:xfrm>
            <a:off x="4114125" y="14704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Natural language is often ambiguous, with words and phrases having multiple meanings. Resolving this ambiguity is a major challenge in NLP, requiring context and domain knowledge.</a:t>
            </a:r>
            <a:endParaRPr/>
          </a:p>
        </p:txBody>
      </p:sp>
      <p:sp>
        <p:nvSpPr>
          <p:cNvPr id="568" name="Google Shape;568;p56"/>
          <p:cNvSpPr txBox="1">
            <a:spLocks noGrp="1"/>
          </p:cNvSpPr>
          <p:nvPr>
            <p:ph type="subTitle" idx="3"/>
          </p:nvPr>
        </p:nvSpPr>
        <p:spPr>
          <a:xfrm>
            <a:off x="570825" y="25041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u="sng" dirty="0"/>
              <a:t>Lack of Context and Understanding</a:t>
            </a:r>
            <a:endParaRPr u="sng" dirty="0"/>
          </a:p>
        </p:txBody>
      </p:sp>
      <p:sp>
        <p:nvSpPr>
          <p:cNvPr id="569" name="Google Shape;569;p56"/>
          <p:cNvSpPr txBox="1">
            <a:spLocks noGrp="1"/>
          </p:cNvSpPr>
          <p:nvPr>
            <p:ph type="body" idx="4"/>
          </p:nvPr>
        </p:nvSpPr>
        <p:spPr>
          <a:xfrm>
            <a:off x="4114125" y="25041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Machines often struggle to understand the context and nuances of human language. They may misinterpret sarcasm, idioms, or cultural references, leading to errors in analysis and understanding.</a:t>
            </a:r>
            <a:endParaRPr/>
          </a:p>
        </p:txBody>
      </p:sp>
      <p:sp>
        <p:nvSpPr>
          <p:cNvPr id="570" name="Google Shape;570;p56"/>
          <p:cNvSpPr txBox="1">
            <a:spLocks noGrp="1"/>
          </p:cNvSpPr>
          <p:nvPr>
            <p:ph type="subTitle" idx="5"/>
          </p:nvPr>
        </p:nvSpPr>
        <p:spPr>
          <a:xfrm>
            <a:off x="570825" y="3537800"/>
            <a:ext cx="32964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u="sng" dirty="0"/>
              <a:t>Multilingual Processing</a:t>
            </a:r>
            <a:endParaRPr u="sng" dirty="0"/>
          </a:p>
        </p:txBody>
      </p:sp>
      <p:sp>
        <p:nvSpPr>
          <p:cNvPr id="571" name="Google Shape;571;p56"/>
          <p:cNvSpPr txBox="1">
            <a:spLocks noGrp="1"/>
          </p:cNvSpPr>
          <p:nvPr>
            <p:ph type="body" idx="6"/>
          </p:nvPr>
        </p:nvSpPr>
        <p:spPr>
          <a:xfrm>
            <a:off x="4114125" y="3537800"/>
            <a:ext cx="4568100" cy="57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Processing and understanding multiple languages pose challenges in NLP. Each language has its own grammar, syntax, and linguistic characteristics, requiring specialized models and techniques.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7"/>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NLP Applications in Information Retrieval</a:t>
            </a:r>
            <a:endParaRPr/>
          </a:p>
        </p:txBody>
      </p:sp>
      <p:sp>
        <p:nvSpPr>
          <p:cNvPr id="577" name="Google Shape;577;p57"/>
          <p:cNvSpPr txBox="1">
            <a:spLocks noGrp="1"/>
          </p:cNvSpPr>
          <p:nvPr>
            <p:ph type="subTitle" idx="1"/>
          </p:nvPr>
        </p:nvSpPr>
        <p:spPr>
          <a:xfrm>
            <a:off x="570825"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Text Classification</a:t>
            </a:r>
            <a:endParaRPr/>
          </a:p>
        </p:txBody>
      </p:sp>
      <p:sp>
        <p:nvSpPr>
          <p:cNvPr id="578" name="Google Shape;578;p57"/>
          <p:cNvSpPr txBox="1">
            <a:spLocks noGrp="1"/>
          </p:cNvSpPr>
          <p:nvPr>
            <p:ph type="body" idx="2"/>
          </p:nvPr>
        </p:nvSpPr>
        <p:spPr>
          <a:xfrm>
            <a:off x="570825" y="2053374"/>
            <a:ext cx="2255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u="sng" dirty="0"/>
              <a:t>Text classification involves categorizing text documents into predefined categories </a:t>
            </a:r>
            <a:r>
              <a:rPr lang="en" sz="1200" dirty="0"/>
              <a:t>or classes. It is used in spam filtering, sentiment analysis, and content categorization.</a:t>
            </a:r>
            <a:endParaRPr sz="1200" dirty="0"/>
          </a:p>
        </p:txBody>
      </p:sp>
      <p:sp>
        <p:nvSpPr>
          <p:cNvPr id="579" name="Google Shape;579;p57"/>
          <p:cNvSpPr txBox="1">
            <a:spLocks noGrp="1"/>
          </p:cNvSpPr>
          <p:nvPr>
            <p:ph type="subTitle" idx="3"/>
          </p:nvPr>
        </p:nvSpPr>
        <p:spPr>
          <a:xfrm>
            <a:off x="6197875"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u="sng" dirty="0"/>
              <a:t>Question Answering Systems</a:t>
            </a:r>
            <a:endParaRPr u="sng" dirty="0"/>
          </a:p>
        </p:txBody>
      </p:sp>
      <p:sp>
        <p:nvSpPr>
          <p:cNvPr id="580" name="Google Shape;580;p57"/>
          <p:cNvSpPr txBox="1">
            <a:spLocks noGrp="1"/>
          </p:cNvSpPr>
          <p:nvPr>
            <p:ph type="body" idx="4"/>
          </p:nvPr>
        </p:nvSpPr>
        <p:spPr>
          <a:xfrm>
            <a:off x="6197875" y="2053374"/>
            <a:ext cx="2255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t>Question answering systems aim to provide precise answers to user queries by analyzing and understanding the given question and retrieving relevant information from a knowledge base or the internet.</a:t>
            </a:r>
            <a:endParaRPr sz="1200" dirty="0"/>
          </a:p>
        </p:txBody>
      </p:sp>
      <p:sp>
        <p:nvSpPr>
          <p:cNvPr id="581" name="Google Shape;581;p57"/>
          <p:cNvSpPr txBox="1">
            <a:spLocks noGrp="1"/>
          </p:cNvSpPr>
          <p:nvPr>
            <p:ph type="subTitle" idx="5"/>
          </p:nvPr>
        </p:nvSpPr>
        <p:spPr>
          <a:xfrm>
            <a:off x="3444450" y="1470400"/>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Text Summarization</a:t>
            </a:r>
            <a:endParaRPr/>
          </a:p>
        </p:txBody>
      </p:sp>
      <p:sp>
        <p:nvSpPr>
          <p:cNvPr id="582" name="Google Shape;582;p57"/>
          <p:cNvSpPr txBox="1">
            <a:spLocks noGrp="1"/>
          </p:cNvSpPr>
          <p:nvPr>
            <p:ph type="body" idx="6"/>
          </p:nvPr>
        </p:nvSpPr>
        <p:spPr>
          <a:xfrm>
            <a:off x="3444450" y="2053374"/>
            <a:ext cx="2255100" cy="225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u="sng" dirty="0"/>
              <a:t>Text summarization involves generating concise summaries of longer texts</a:t>
            </a:r>
            <a:r>
              <a:rPr lang="en" sz="1200" dirty="0"/>
              <a:t>. It can be extractive, where important sentences are selected, or abstractive, where new sentences are generated.</a:t>
            </a:r>
            <a:endParaRPr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8"/>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NLP Applications in Machine Translation</a:t>
            </a:r>
            <a:endParaRPr/>
          </a:p>
        </p:txBody>
      </p:sp>
      <p:sp>
        <p:nvSpPr>
          <p:cNvPr id="588" name="Google Shape;588;p58"/>
          <p:cNvSpPr txBox="1">
            <a:spLocks noGrp="1"/>
          </p:cNvSpPr>
          <p:nvPr>
            <p:ph type="subTitle" idx="1"/>
          </p:nvPr>
        </p:nvSpPr>
        <p:spPr>
          <a:xfrm>
            <a:off x="570825"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Neural Machine Translation</a:t>
            </a:r>
            <a:endParaRPr/>
          </a:p>
        </p:txBody>
      </p:sp>
      <p:sp>
        <p:nvSpPr>
          <p:cNvPr id="589" name="Google Shape;589;p58"/>
          <p:cNvSpPr txBox="1">
            <a:spLocks noGrp="1"/>
          </p:cNvSpPr>
          <p:nvPr>
            <p:ph type="body" idx="2"/>
          </p:nvPr>
        </p:nvSpPr>
        <p:spPr>
          <a:xfrm>
            <a:off x="570825"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u="sng" dirty="0"/>
              <a:t>Neural Machine Translation (NMT) uses deep learning techniques to improve the quality and accuracy of machine translation. </a:t>
            </a:r>
            <a:r>
              <a:rPr lang="en" sz="1200" dirty="0"/>
              <a:t>It has led to significant advancements in automatic language translation.</a:t>
            </a:r>
            <a:endParaRPr sz="1200" dirty="0"/>
          </a:p>
        </p:txBody>
      </p:sp>
      <p:sp>
        <p:nvSpPr>
          <p:cNvPr id="590" name="Google Shape;590;p58"/>
          <p:cNvSpPr txBox="1">
            <a:spLocks noGrp="1"/>
          </p:cNvSpPr>
          <p:nvPr>
            <p:ph type="subTitle" idx="3"/>
          </p:nvPr>
        </p:nvSpPr>
        <p:spPr>
          <a:xfrm>
            <a:off x="6197875"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Language Modeling</a:t>
            </a:r>
            <a:endParaRPr/>
          </a:p>
        </p:txBody>
      </p:sp>
      <p:sp>
        <p:nvSpPr>
          <p:cNvPr id="591" name="Google Shape;591;p58"/>
          <p:cNvSpPr txBox="1">
            <a:spLocks noGrp="1"/>
          </p:cNvSpPr>
          <p:nvPr>
            <p:ph type="body" idx="4"/>
          </p:nvPr>
        </p:nvSpPr>
        <p:spPr>
          <a:xfrm>
            <a:off x="6197875"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t>Language modeling involves predicting the next word or sequence of words in a sentence. It is used in various NLP tasks, such as speech recognition, machine translation, and text generation.</a:t>
            </a:r>
            <a:endParaRPr sz="1200" dirty="0"/>
          </a:p>
        </p:txBody>
      </p:sp>
      <p:sp>
        <p:nvSpPr>
          <p:cNvPr id="592" name="Google Shape;592;p58"/>
          <p:cNvSpPr txBox="1">
            <a:spLocks noGrp="1"/>
          </p:cNvSpPr>
          <p:nvPr>
            <p:ph type="subTitle" idx="5"/>
          </p:nvPr>
        </p:nvSpPr>
        <p:spPr>
          <a:xfrm>
            <a:off x="3384350" y="2505175"/>
            <a:ext cx="2255100" cy="406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Speech Translation</a:t>
            </a:r>
            <a:endParaRPr/>
          </a:p>
        </p:txBody>
      </p:sp>
      <p:sp>
        <p:nvSpPr>
          <p:cNvPr id="593" name="Google Shape;593;p58"/>
          <p:cNvSpPr txBox="1">
            <a:spLocks noGrp="1"/>
          </p:cNvSpPr>
          <p:nvPr>
            <p:ph type="body" idx="6"/>
          </p:nvPr>
        </p:nvSpPr>
        <p:spPr>
          <a:xfrm>
            <a:off x="3384350" y="3088150"/>
            <a:ext cx="2255100" cy="1762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t>Speech translation combines speech recognition and machine translation to enable real-time translation of spoken language. </a:t>
            </a:r>
            <a:r>
              <a:rPr lang="en" sz="1200" u="sng" dirty="0"/>
              <a:t>It has applications in multilingual communication and accessibility</a:t>
            </a:r>
            <a:r>
              <a:rPr lang="en" sz="1200" dirty="0"/>
              <a:t>.</a:t>
            </a:r>
            <a:endParaRPr sz="1200" dirty="0"/>
          </a:p>
        </p:txBody>
      </p:sp>
      <p:pic>
        <p:nvPicPr>
          <p:cNvPr id="594" name="Google Shape;594;p58"/>
          <p:cNvPicPr preferRelativeResize="0">
            <a:picLocks noGrp="1"/>
          </p:cNvPicPr>
          <p:nvPr>
            <p:ph type="pic" idx="7"/>
          </p:nvPr>
        </p:nvPicPr>
        <p:blipFill>
          <a:blip r:embed="rId3">
            <a:alphaModFix/>
          </a:blip>
          <a:stretch>
            <a:fillRect/>
          </a:stretch>
        </p:blipFill>
        <p:spPr>
          <a:xfrm>
            <a:off x="591344" y="1231625"/>
            <a:ext cx="2233361" cy="1110299"/>
          </a:xfrm>
          <a:prstGeom prst="rect">
            <a:avLst/>
          </a:prstGeom>
        </p:spPr>
      </p:pic>
      <p:pic>
        <p:nvPicPr>
          <p:cNvPr id="595" name="Google Shape;595;p58"/>
          <p:cNvPicPr preferRelativeResize="0">
            <a:picLocks noGrp="1"/>
          </p:cNvPicPr>
          <p:nvPr>
            <p:ph type="pic" idx="8"/>
          </p:nvPr>
        </p:nvPicPr>
        <p:blipFill>
          <a:blip r:embed="rId4">
            <a:alphaModFix/>
          </a:blip>
          <a:stretch>
            <a:fillRect/>
          </a:stretch>
        </p:blipFill>
        <p:spPr>
          <a:xfrm>
            <a:off x="3895578" y="1231625"/>
            <a:ext cx="1242294" cy="1110300"/>
          </a:xfrm>
          <a:prstGeom prst="rect">
            <a:avLst/>
          </a:prstGeom>
        </p:spPr>
      </p:pic>
      <p:pic>
        <p:nvPicPr>
          <p:cNvPr id="596" name="Google Shape;596;p58"/>
          <p:cNvPicPr preferRelativeResize="0">
            <a:picLocks noGrp="1"/>
          </p:cNvPicPr>
          <p:nvPr>
            <p:ph type="pic" idx="9"/>
          </p:nvPr>
        </p:nvPicPr>
        <p:blipFill>
          <a:blip r:embed="rId5">
            <a:alphaModFix/>
          </a:blip>
          <a:stretch>
            <a:fillRect/>
          </a:stretch>
        </p:blipFill>
        <p:spPr>
          <a:xfrm>
            <a:off x="6197875" y="1379755"/>
            <a:ext cx="2255101" cy="79708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eon Horizon">
  <a:themeElements>
    <a:clrScheme name="Simple Light">
      <a:dk1>
        <a:srgbClr val="000000"/>
      </a:dk1>
      <a:lt1>
        <a:srgbClr val="FFFFFF"/>
      </a:lt1>
      <a:dk2>
        <a:srgbClr val="595959"/>
      </a:dk2>
      <a:lt2>
        <a:srgbClr val="EEEEEE"/>
      </a:lt2>
      <a:accent1>
        <a:srgbClr val="C7C7C7"/>
      </a:accent1>
      <a:accent2>
        <a:srgbClr val="0048CF"/>
      </a:accent2>
      <a:accent3>
        <a:srgbClr val="FF3F00"/>
      </a:accent3>
      <a:accent4>
        <a:srgbClr val="FEB800"/>
      </a:accent4>
      <a:accent5>
        <a:srgbClr val="FFFFFF"/>
      </a:accent5>
      <a:accent6>
        <a:srgbClr val="00000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2250</Words>
  <Application>Microsoft Office PowerPoint</Application>
  <PresentationFormat>On-screen Show (16:9)</PresentationFormat>
  <Paragraphs>140</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Space Grotesk</vt:lpstr>
      <vt:lpstr>Work Sans</vt:lpstr>
      <vt:lpstr>Arial</vt:lpstr>
      <vt:lpstr>Work Sans SemiBold</vt:lpstr>
      <vt:lpstr>Space Grotesk Medium</vt:lpstr>
      <vt:lpstr>Work Sans Medium</vt:lpstr>
      <vt:lpstr>Calibri</vt:lpstr>
      <vt:lpstr>Simple Light</vt:lpstr>
      <vt:lpstr>Neon Horizon</vt:lpstr>
      <vt:lpstr>Introduction to Natural Language Processing (NLP) and  Deep Learning</vt:lpstr>
      <vt:lpstr>Introduction to Natural Language Processing (NLP)</vt:lpstr>
      <vt:lpstr>Basics of NLP</vt:lpstr>
      <vt:lpstr>NLP Techniques</vt:lpstr>
      <vt:lpstr>Named Entity Recognition (NER)</vt:lpstr>
      <vt:lpstr>NLP Libraries and Frameworks</vt:lpstr>
      <vt:lpstr>Challenges in NLP</vt:lpstr>
      <vt:lpstr>NLP Applications in Information Retrieval</vt:lpstr>
      <vt:lpstr>NLP Applications in Machine Translation</vt:lpstr>
      <vt:lpstr>NLP Applications in Sentiment Analysis</vt:lpstr>
      <vt:lpstr>NLP Challenges with Big Data</vt:lpstr>
      <vt:lpstr>Future Trends in NLP</vt:lpstr>
      <vt:lpstr>Conclusion</vt:lpstr>
      <vt:lpstr>Introduction to Deep Learning</vt:lpstr>
      <vt:lpstr>Introduction to Deep Learning</vt:lpstr>
      <vt:lpstr>Key Concepts in Deep Learning</vt:lpstr>
      <vt:lpstr>Types of Neural Networks</vt:lpstr>
      <vt:lpstr>How Deep Learning Works</vt:lpstr>
      <vt:lpstr>Applications of Deep Learning</vt:lpstr>
      <vt:lpstr>Challenges in Deep Learning</vt:lpstr>
      <vt:lpstr>Tools and Frameworks for Deep Learning</vt:lpstr>
      <vt:lpstr>Future Trends in Deep Learning</vt:lpstr>
      <vt:lpstr>Recap of Key Points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perkari sahruday rao</dc:creator>
  <cp:lastModifiedBy>perkari sahruday rao</cp:lastModifiedBy>
  <cp:revision>1</cp:revision>
  <dcterms:modified xsi:type="dcterms:W3CDTF">2024-10-19T19:48:49Z</dcterms:modified>
</cp:coreProperties>
</file>